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aa7d782ad14c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0bee6725ee4808"/>
  </p:sldMasterIdLst>
  <p:sldIdLst>
    <p:sldId xmlns:r="http://schemas.openxmlformats.org/officeDocument/2006/relationships" id="256" r:id="Rf7512ee9a35b4cc4"/>
    <p:sldId xmlns:r="http://schemas.openxmlformats.org/officeDocument/2006/relationships" id="257" r:id="R66f9e7f4b4a3441b"/>
    <p:sldId xmlns:r="http://schemas.openxmlformats.org/officeDocument/2006/relationships" id="258" r:id="Rc08f8d2991de4439"/>
    <p:sldId xmlns:r="http://schemas.openxmlformats.org/officeDocument/2006/relationships" id="259" r:id="R3250a5e1718b41ba"/>
    <p:sldId xmlns:r="http://schemas.openxmlformats.org/officeDocument/2006/relationships" id="260" r:id="R0047ae59f19c46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0bee6725ee4808" /><Relationship Type="http://schemas.openxmlformats.org/officeDocument/2006/relationships/slide" Target="/ppt/slides/slide1.xml" Id="Rf7512ee9a35b4cc4" /><Relationship Type="http://schemas.openxmlformats.org/officeDocument/2006/relationships/slide" Target="/ppt/slides/slide2.xml" Id="R66f9e7f4b4a3441b" /><Relationship Type="http://schemas.openxmlformats.org/officeDocument/2006/relationships/slide" Target="/ppt/slides/slide3.xml" Id="Rc08f8d2991de4439" /><Relationship Type="http://schemas.openxmlformats.org/officeDocument/2006/relationships/slide" Target="/ppt/slides/slide4.xml" Id="R3250a5e1718b41ba" /><Relationship Type="http://schemas.openxmlformats.org/officeDocument/2006/relationships/slide" Target="/ppt/slides/slide5.xml" Id="R0047ae59f19c46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39e9df14f14c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1152ff3fb46f2" /><Relationship Type="http://schemas.openxmlformats.org/officeDocument/2006/relationships/theme" Target="/ppt/slideMasters/theme/theme1.xml" Id="Re52b0c4c1eff43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01152ff3fb46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e799257d847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540cc87bd4d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3896d82a44b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d83e96c5a44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7f7a02f0140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MOLDE KOMMUNALE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 KOMMUNALE PENSJONSKASSE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KOMMUNALE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Rådhusplassen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6413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11 10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pensjonskassen@molde.kommune.no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www.molde.kommune.no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992 115 181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MOLDE KOMMUNALE PENSJONSKASSE</a:t>
            </a:r>
          </a:p>
        </p:txBody>
      </p:sp>
    </p:spTree>
  </p:cSld>
  <p:clrMapOvr>
    <a:masterClrMapping xmlns:a="http://schemas.openxmlformats.org/drawingml/2006/main"/>
  </p:clrMapOvr>
</p:sld>
</file>