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04456155f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43f7d68cb74c29"/>
  </p:sldMasterIdLst>
  <p:sldIdLst>
    <p:sldId xmlns:r="http://schemas.openxmlformats.org/officeDocument/2006/relationships" id="256" r:id="R8bea0c0840cd465b"/>
    <p:sldId xmlns:r="http://schemas.openxmlformats.org/officeDocument/2006/relationships" id="257" r:id="Rb5075b74f57f4c94"/>
    <p:sldId xmlns:r="http://schemas.openxmlformats.org/officeDocument/2006/relationships" id="258" r:id="R3277568236c748ce"/>
    <p:sldId xmlns:r="http://schemas.openxmlformats.org/officeDocument/2006/relationships" id="259" r:id="R082731ba4ad84fbd"/>
    <p:sldId xmlns:r="http://schemas.openxmlformats.org/officeDocument/2006/relationships" id="260" r:id="R46e638f6e9f04831"/>
    <p:sldId xmlns:r="http://schemas.openxmlformats.org/officeDocument/2006/relationships" id="261" r:id="R48b3405e86634e59"/>
    <p:sldId xmlns:r="http://schemas.openxmlformats.org/officeDocument/2006/relationships" id="262" r:id="R4b10a8be220f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3f7d68cb74c29" /><Relationship Type="http://schemas.openxmlformats.org/officeDocument/2006/relationships/slide" Target="/ppt/slides/slide1.xml" Id="R8bea0c0840cd465b" /><Relationship Type="http://schemas.openxmlformats.org/officeDocument/2006/relationships/slide" Target="/ppt/slides/slide2.xml" Id="Rb5075b74f57f4c94" /><Relationship Type="http://schemas.openxmlformats.org/officeDocument/2006/relationships/slide" Target="/ppt/slides/slide3.xml" Id="R3277568236c748ce" /><Relationship Type="http://schemas.openxmlformats.org/officeDocument/2006/relationships/slide" Target="/ppt/slides/slide4.xml" Id="R082731ba4ad84fbd" /><Relationship Type="http://schemas.openxmlformats.org/officeDocument/2006/relationships/slide" Target="/ppt/slides/slide5.xml" Id="R46e638f6e9f04831" /><Relationship Type="http://schemas.openxmlformats.org/officeDocument/2006/relationships/slide" Target="/ppt/slides/slide6.xml" Id="R48b3405e86634e59" /><Relationship Type="http://schemas.openxmlformats.org/officeDocument/2006/relationships/slide" Target="/ppt/slides/slide7.xml" Id="R4b10a8be220f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3d79d6872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22ebff1804354" /><Relationship Type="http://schemas.openxmlformats.org/officeDocument/2006/relationships/theme" Target="/ppt/slideMasters/theme/theme1.xml" Id="R74a263ac99ef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22ebff18043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599d2f3a2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dfa9179e2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25d22eaee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07a9c9c74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2aeacd47e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4b03752bd4a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f559c9f934e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ELTOMA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ALMANKÅS TORSTEIN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LAUVRAK ELISABETH IREN 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ELTOMA AS</a:t>
            </a:r>
          </a:p>
        </p:txBody>
      </p:sp>
    </p:spTree>
  </p:cSld>
  <p:clrMapOvr>
    <a:masterClrMapping xmlns:a="http://schemas.openxmlformats.org/drawingml/2006/main"/>
  </p:clrMapOvr>
</p:sld>
</file>