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f0673d606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3b59789c21420c"/>
  </p:sldMasterIdLst>
  <p:sldIdLst>
    <p:sldId xmlns:r="http://schemas.openxmlformats.org/officeDocument/2006/relationships" id="256" r:id="Ra8678e7f63da4a60"/>
    <p:sldId xmlns:r="http://schemas.openxmlformats.org/officeDocument/2006/relationships" id="257" r:id="R41e93a2d703a464d"/>
    <p:sldId xmlns:r="http://schemas.openxmlformats.org/officeDocument/2006/relationships" id="258" r:id="R17849c154f6747b7"/>
    <p:sldId xmlns:r="http://schemas.openxmlformats.org/officeDocument/2006/relationships" id="259" r:id="Ra87b2116a0e8466c"/>
    <p:sldId xmlns:r="http://schemas.openxmlformats.org/officeDocument/2006/relationships" id="260" r:id="R607275535b3b4ced"/>
    <p:sldId xmlns:r="http://schemas.openxmlformats.org/officeDocument/2006/relationships" id="261" r:id="R497594d2e6594132"/>
    <p:sldId xmlns:r="http://schemas.openxmlformats.org/officeDocument/2006/relationships" id="262" r:id="R5f012410bd91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b59789c21420c" /><Relationship Type="http://schemas.openxmlformats.org/officeDocument/2006/relationships/slide" Target="/ppt/slides/slide1.xml" Id="Ra8678e7f63da4a60" /><Relationship Type="http://schemas.openxmlformats.org/officeDocument/2006/relationships/slide" Target="/ppt/slides/slide2.xml" Id="R41e93a2d703a464d" /><Relationship Type="http://schemas.openxmlformats.org/officeDocument/2006/relationships/slide" Target="/ppt/slides/slide3.xml" Id="R17849c154f6747b7" /><Relationship Type="http://schemas.openxmlformats.org/officeDocument/2006/relationships/slide" Target="/ppt/slides/slide4.xml" Id="Ra87b2116a0e8466c" /><Relationship Type="http://schemas.openxmlformats.org/officeDocument/2006/relationships/slide" Target="/ppt/slides/slide5.xml" Id="R607275535b3b4ced" /><Relationship Type="http://schemas.openxmlformats.org/officeDocument/2006/relationships/slide" Target="/ppt/slides/slide6.xml" Id="R497594d2e6594132" /><Relationship Type="http://schemas.openxmlformats.org/officeDocument/2006/relationships/slide" Target="/ppt/slides/slide7.xml" Id="R5f012410bd91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c8b3b0bd54f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a7659652e4ece" /><Relationship Type="http://schemas.openxmlformats.org/officeDocument/2006/relationships/theme" Target="/ppt/slideMasters/theme/theme1.xml" Id="Ra44fd4be8bbc45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a7659652e4e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7ab7334a944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3d2bf7817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e34b98255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f39e0443147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4e05a8661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c66cc8bf7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eb043b3e3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