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0671c24fa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2b96043024bd4"/>
  </p:sldMasterIdLst>
  <p:sldIdLst>
    <p:sldId xmlns:r="http://schemas.openxmlformats.org/officeDocument/2006/relationships" id="256" r:id="R2ca8a6e23fe14d75"/>
    <p:sldId xmlns:r="http://schemas.openxmlformats.org/officeDocument/2006/relationships" id="257" r:id="Rdab118a1c8e4470c"/>
    <p:sldId xmlns:r="http://schemas.openxmlformats.org/officeDocument/2006/relationships" id="258" r:id="Rdda8e064561845e5"/>
    <p:sldId xmlns:r="http://schemas.openxmlformats.org/officeDocument/2006/relationships" id="259" r:id="Rf02ea67ba903423f"/>
    <p:sldId xmlns:r="http://schemas.openxmlformats.org/officeDocument/2006/relationships" id="260" r:id="R8def1db6f6c24f1c"/>
    <p:sldId xmlns:r="http://schemas.openxmlformats.org/officeDocument/2006/relationships" id="261" r:id="R66a811a50b4046c0"/>
    <p:sldId xmlns:r="http://schemas.openxmlformats.org/officeDocument/2006/relationships" id="262" r:id="R6b1f2f720db243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2b96043024bd4" /><Relationship Type="http://schemas.openxmlformats.org/officeDocument/2006/relationships/slide" Target="/ppt/slides/slide1.xml" Id="R2ca8a6e23fe14d75" /><Relationship Type="http://schemas.openxmlformats.org/officeDocument/2006/relationships/slide" Target="/ppt/slides/slide2.xml" Id="Rdab118a1c8e4470c" /><Relationship Type="http://schemas.openxmlformats.org/officeDocument/2006/relationships/slide" Target="/ppt/slides/slide3.xml" Id="Rdda8e064561845e5" /><Relationship Type="http://schemas.openxmlformats.org/officeDocument/2006/relationships/slide" Target="/ppt/slides/slide4.xml" Id="Rf02ea67ba903423f" /><Relationship Type="http://schemas.openxmlformats.org/officeDocument/2006/relationships/slide" Target="/ppt/slides/slide5.xml" Id="R8def1db6f6c24f1c" /><Relationship Type="http://schemas.openxmlformats.org/officeDocument/2006/relationships/slide" Target="/ppt/slides/slide6.xml" Id="R66a811a50b4046c0" /><Relationship Type="http://schemas.openxmlformats.org/officeDocument/2006/relationships/slide" Target="/ppt/slides/slide7.xml" Id="R6b1f2f720db243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4b60b986141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0185eb1c041c3" /><Relationship Type="http://schemas.openxmlformats.org/officeDocument/2006/relationships/theme" Target="/ppt/slideMasters/theme/theme1.xml" Id="R988eb63efd59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0185eb1c041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2c50e02e942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392758309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e2336bb51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148847c4e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7b915e458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6dd43dba49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cdddccd8343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ELISO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5 597 511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−1 093 286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BOGETVEDT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MASSETS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Hellenvegen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ml292@icloud.com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992 140 755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ELISO AS</a:t>
            </a:r>
          </a:p>
        </p:txBody>
      </p:sp>
    </p:spTree>
  </p:cSld>
  <p:clrMapOvr>
    <a:masterClrMapping xmlns:a="http://schemas.openxmlformats.org/drawingml/2006/main"/>
  </p:clrMapOvr>
</p:sld>
</file>