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d0357043cf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46aa5515f4000"/>
  </p:sldMasterIdLst>
  <p:sldIdLst>
    <p:sldId xmlns:r="http://schemas.openxmlformats.org/officeDocument/2006/relationships" id="256" r:id="R3170dbfef38a4589"/>
    <p:sldId xmlns:r="http://schemas.openxmlformats.org/officeDocument/2006/relationships" id="257" r:id="Ra69ee3a959c14cea"/>
    <p:sldId xmlns:r="http://schemas.openxmlformats.org/officeDocument/2006/relationships" id="258" r:id="R2dd6ca9d4ae24d5e"/>
    <p:sldId xmlns:r="http://schemas.openxmlformats.org/officeDocument/2006/relationships" id="259" r:id="R27ae85a4dff044d1"/>
    <p:sldId xmlns:r="http://schemas.openxmlformats.org/officeDocument/2006/relationships" id="260" r:id="R38605f10fc9f4f81"/>
    <p:sldId xmlns:r="http://schemas.openxmlformats.org/officeDocument/2006/relationships" id="261" r:id="Rc8b5a21b79164387"/>
    <p:sldId xmlns:r="http://schemas.openxmlformats.org/officeDocument/2006/relationships" id="262" r:id="Rf58517327738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46aa5515f4000" /><Relationship Type="http://schemas.openxmlformats.org/officeDocument/2006/relationships/slide" Target="/ppt/slides/slide1.xml" Id="R3170dbfef38a4589" /><Relationship Type="http://schemas.openxmlformats.org/officeDocument/2006/relationships/slide" Target="/ppt/slides/slide2.xml" Id="Ra69ee3a959c14cea" /><Relationship Type="http://schemas.openxmlformats.org/officeDocument/2006/relationships/slide" Target="/ppt/slides/slide3.xml" Id="R2dd6ca9d4ae24d5e" /><Relationship Type="http://schemas.openxmlformats.org/officeDocument/2006/relationships/slide" Target="/ppt/slides/slide4.xml" Id="R27ae85a4dff044d1" /><Relationship Type="http://schemas.openxmlformats.org/officeDocument/2006/relationships/slide" Target="/ppt/slides/slide5.xml" Id="R38605f10fc9f4f81" /><Relationship Type="http://schemas.openxmlformats.org/officeDocument/2006/relationships/slide" Target="/ppt/slides/slide6.xml" Id="Rc8b5a21b79164387" /><Relationship Type="http://schemas.openxmlformats.org/officeDocument/2006/relationships/slide" Target="/ppt/slides/slide7.xml" Id="Rf58517327738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a6cb36371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fb1c5eca64dfa" /><Relationship Type="http://schemas.openxmlformats.org/officeDocument/2006/relationships/theme" Target="/ppt/slideMasters/theme/theme1.xml" Id="Rbbe96a59476149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fb1c5eca6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725f82bb2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7ee8170e9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8e73cfeab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9f8dab72c47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01433a71341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87c8182e346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82d0bc93f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