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b9b01f1e2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621711e4e642af"/>
  </p:sldMasterIdLst>
  <p:sldIdLst>
    <p:sldId xmlns:r="http://schemas.openxmlformats.org/officeDocument/2006/relationships" id="256" r:id="R891ec0e568c744e8"/>
    <p:sldId xmlns:r="http://schemas.openxmlformats.org/officeDocument/2006/relationships" id="257" r:id="R207a6665a74e42d4"/>
    <p:sldId xmlns:r="http://schemas.openxmlformats.org/officeDocument/2006/relationships" id="258" r:id="Rb8d7becc3f074d12"/>
    <p:sldId xmlns:r="http://schemas.openxmlformats.org/officeDocument/2006/relationships" id="259" r:id="Rb3686cab87d74882"/>
    <p:sldId xmlns:r="http://schemas.openxmlformats.org/officeDocument/2006/relationships" id="260" r:id="Rcc66092ff4d54bea"/>
    <p:sldId xmlns:r="http://schemas.openxmlformats.org/officeDocument/2006/relationships" id="261" r:id="R5172654e44bf4873"/>
    <p:sldId xmlns:r="http://schemas.openxmlformats.org/officeDocument/2006/relationships" id="262" r:id="R204a4e864728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21711e4e642af" /><Relationship Type="http://schemas.openxmlformats.org/officeDocument/2006/relationships/slide" Target="/ppt/slides/slide1.xml" Id="R891ec0e568c744e8" /><Relationship Type="http://schemas.openxmlformats.org/officeDocument/2006/relationships/slide" Target="/ppt/slides/slide2.xml" Id="R207a6665a74e42d4" /><Relationship Type="http://schemas.openxmlformats.org/officeDocument/2006/relationships/slide" Target="/ppt/slides/slide3.xml" Id="Rb8d7becc3f074d12" /><Relationship Type="http://schemas.openxmlformats.org/officeDocument/2006/relationships/slide" Target="/ppt/slides/slide4.xml" Id="Rb3686cab87d74882" /><Relationship Type="http://schemas.openxmlformats.org/officeDocument/2006/relationships/slide" Target="/ppt/slides/slide5.xml" Id="Rcc66092ff4d54bea" /><Relationship Type="http://schemas.openxmlformats.org/officeDocument/2006/relationships/slide" Target="/ppt/slides/slide6.xml" Id="R5172654e44bf4873" /><Relationship Type="http://schemas.openxmlformats.org/officeDocument/2006/relationships/slide" Target="/ppt/slides/slide7.xml" Id="R204a4e864728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46fba1bb147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ec5e16e54cdc" /><Relationship Type="http://schemas.openxmlformats.org/officeDocument/2006/relationships/theme" Target="/ppt/slideMasters/theme/theme1.xml" Id="R65a21d3bd836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2ec5e16e5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69733e714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e2014c6242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5040a6ff1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dead5c20046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d2d218b93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61cc91f0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6aaf97707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INNERHOLMEN HOLDING AS ble etablert [år] og holder til i Seløy.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11 191 642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11 269 425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JOHANNES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