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908399a6934d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7572ca437d47e0"/>
  </p:sldMasterIdLst>
  <p:sldIdLst>
    <p:sldId xmlns:r="http://schemas.openxmlformats.org/officeDocument/2006/relationships" id="256" r:id="Rc5a50eeea2c94bdf"/>
    <p:sldId xmlns:r="http://schemas.openxmlformats.org/officeDocument/2006/relationships" id="257" r:id="R64dcf8212b364b48"/>
    <p:sldId xmlns:r="http://schemas.openxmlformats.org/officeDocument/2006/relationships" id="258" r:id="R4e0396db6fb74e17"/>
    <p:sldId xmlns:r="http://schemas.openxmlformats.org/officeDocument/2006/relationships" id="259" r:id="R43ed948f7a7249d9"/>
    <p:sldId xmlns:r="http://schemas.openxmlformats.org/officeDocument/2006/relationships" id="260" r:id="R3e9848fffa6d4bf1"/>
    <p:sldId xmlns:r="http://schemas.openxmlformats.org/officeDocument/2006/relationships" id="261" r:id="R97ee09ebc1974e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572ca437d47e0" /><Relationship Type="http://schemas.openxmlformats.org/officeDocument/2006/relationships/slide" Target="/ppt/slides/slide1.xml" Id="Rc5a50eeea2c94bdf" /><Relationship Type="http://schemas.openxmlformats.org/officeDocument/2006/relationships/slide" Target="/ppt/slides/slide2.xml" Id="R64dcf8212b364b48" /><Relationship Type="http://schemas.openxmlformats.org/officeDocument/2006/relationships/slide" Target="/ppt/slides/slide3.xml" Id="R4e0396db6fb74e17" /><Relationship Type="http://schemas.openxmlformats.org/officeDocument/2006/relationships/slide" Target="/ppt/slides/slide4.xml" Id="R43ed948f7a7249d9" /><Relationship Type="http://schemas.openxmlformats.org/officeDocument/2006/relationships/slide" Target="/ppt/slides/slide5.xml" Id="R3e9848fffa6d4bf1" /><Relationship Type="http://schemas.openxmlformats.org/officeDocument/2006/relationships/slide" Target="/ppt/slides/slide6.xml" Id="R97ee09ebc1974e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136a0199445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5461525f7464f" /><Relationship Type="http://schemas.openxmlformats.org/officeDocument/2006/relationships/theme" Target="/ppt/slideMasters/theme/theme1.xml" Id="Rfacfdfb1170b47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15461525f746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6c31566734a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e612326f748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75078ba1d49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ce1885b1243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8db93dcfd49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f448efd3949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