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f924232c748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d0119813341c3"/>
  </p:sldMasterIdLst>
  <p:sldIdLst>
    <p:sldId xmlns:r="http://schemas.openxmlformats.org/officeDocument/2006/relationships" id="256" r:id="R508ef785367a464c"/>
    <p:sldId xmlns:r="http://schemas.openxmlformats.org/officeDocument/2006/relationships" id="257" r:id="R8f1531bfab99403d"/>
    <p:sldId xmlns:r="http://schemas.openxmlformats.org/officeDocument/2006/relationships" id="258" r:id="Rc6df3bf7231541ae"/>
    <p:sldId xmlns:r="http://schemas.openxmlformats.org/officeDocument/2006/relationships" id="259" r:id="R6fb394e9d49c4143"/>
    <p:sldId xmlns:r="http://schemas.openxmlformats.org/officeDocument/2006/relationships" id="260" r:id="Rc3efa42a3a4b4601"/>
    <p:sldId xmlns:r="http://schemas.openxmlformats.org/officeDocument/2006/relationships" id="261" r:id="Ra2fe874654964ec6"/>
    <p:sldId xmlns:r="http://schemas.openxmlformats.org/officeDocument/2006/relationships" id="262" r:id="Rc7fb8c8014da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d0119813341c3" /><Relationship Type="http://schemas.openxmlformats.org/officeDocument/2006/relationships/slide" Target="/ppt/slides/slide1.xml" Id="R508ef785367a464c" /><Relationship Type="http://schemas.openxmlformats.org/officeDocument/2006/relationships/slide" Target="/ppt/slides/slide2.xml" Id="R8f1531bfab99403d" /><Relationship Type="http://schemas.openxmlformats.org/officeDocument/2006/relationships/slide" Target="/ppt/slides/slide3.xml" Id="Rc6df3bf7231541ae" /><Relationship Type="http://schemas.openxmlformats.org/officeDocument/2006/relationships/slide" Target="/ppt/slides/slide4.xml" Id="R6fb394e9d49c4143" /><Relationship Type="http://schemas.openxmlformats.org/officeDocument/2006/relationships/slide" Target="/ppt/slides/slide5.xml" Id="Rc3efa42a3a4b4601" /><Relationship Type="http://schemas.openxmlformats.org/officeDocument/2006/relationships/slide" Target="/ppt/slides/slide6.xml" Id="Ra2fe874654964ec6" /><Relationship Type="http://schemas.openxmlformats.org/officeDocument/2006/relationships/slide" Target="/ppt/slides/slide7.xml" Id="Rc7fb8c8014da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e0c18edbf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83bef297c4c33" /><Relationship Type="http://schemas.openxmlformats.org/officeDocument/2006/relationships/theme" Target="/ppt/slideMasters/theme/theme1.xml" Id="R60477661a0e8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a83bef297c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54395caae43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12ab54ba044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6e6d2ba5d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074f037ba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928b9c68c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2265b8c44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37350cc7b4a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TGU HOLDING AS ble etablert [år] og holder til i Garnes.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26 511 633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26 528 865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GRINDE UNNELAND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Garnestona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5264 Garnes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