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ed43ae660d46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e0eb1964fb4c47"/>
  </p:sldMasterIdLst>
  <p:sldIdLst>
    <p:sldId xmlns:r="http://schemas.openxmlformats.org/officeDocument/2006/relationships" id="256" r:id="R156bfc99e96e4316"/>
    <p:sldId xmlns:r="http://schemas.openxmlformats.org/officeDocument/2006/relationships" id="257" r:id="R6bdc644961394860"/>
    <p:sldId xmlns:r="http://schemas.openxmlformats.org/officeDocument/2006/relationships" id="258" r:id="R9d79af94f71949c9"/>
    <p:sldId xmlns:r="http://schemas.openxmlformats.org/officeDocument/2006/relationships" id="259" r:id="Rc8e5d58cf5cb4761"/>
    <p:sldId xmlns:r="http://schemas.openxmlformats.org/officeDocument/2006/relationships" id="260" r:id="R4d19d98ef638436b"/>
    <p:sldId xmlns:r="http://schemas.openxmlformats.org/officeDocument/2006/relationships" id="261" r:id="R75f13fbb8ab94cff"/>
    <p:sldId xmlns:r="http://schemas.openxmlformats.org/officeDocument/2006/relationships" id="262" r:id="Rc3207377d50f44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e0eb1964fb4c47" /><Relationship Type="http://schemas.openxmlformats.org/officeDocument/2006/relationships/slide" Target="/ppt/slides/slide1.xml" Id="R156bfc99e96e4316" /><Relationship Type="http://schemas.openxmlformats.org/officeDocument/2006/relationships/slide" Target="/ppt/slides/slide2.xml" Id="R6bdc644961394860" /><Relationship Type="http://schemas.openxmlformats.org/officeDocument/2006/relationships/slide" Target="/ppt/slides/slide3.xml" Id="R9d79af94f71949c9" /><Relationship Type="http://schemas.openxmlformats.org/officeDocument/2006/relationships/slide" Target="/ppt/slides/slide4.xml" Id="Rc8e5d58cf5cb4761" /><Relationship Type="http://schemas.openxmlformats.org/officeDocument/2006/relationships/slide" Target="/ppt/slides/slide5.xml" Id="R4d19d98ef638436b" /><Relationship Type="http://schemas.openxmlformats.org/officeDocument/2006/relationships/slide" Target="/ppt/slides/slide6.xml" Id="R75f13fbb8ab94cff" /><Relationship Type="http://schemas.openxmlformats.org/officeDocument/2006/relationships/slide" Target="/ppt/slides/slide7.xml" Id="Rc3207377d50f44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80adac78c74b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f433bb6ac4566" /><Relationship Type="http://schemas.openxmlformats.org/officeDocument/2006/relationships/theme" Target="/ppt/slideMasters/theme/theme1.xml" Id="R16ab01c80f6c41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0f433bb6ac45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5ccae0461540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d43ec1b6e42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775df327346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95be388e041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8beb154a44b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b8da2cc764f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7f9cfc13e4b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TGU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TGU HOLDING AS ble etablert [år] og holder til i Garnes.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−267 331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236 783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26 511 633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26 528 865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UNNELAND TOR GRINDE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Garnestona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5264 Garnes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992 455 152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