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0fce0523141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40ec6f22041b2"/>
  </p:sldMasterIdLst>
  <p:sldIdLst>
    <p:sldId xmlns:r="http://schemas.openxmlformats.org/officeDocument/2006/relationships" id="256" r:id="R2bc34c2a88a24da0"/>
    <p:sldId xmlns:r="http://schemas.openxmlformats.org/officeDocument/2006/relationships" id="257" r:id="R9bb9b68b12104ac8"/>
    <p:sldId xmlns:r="http://schemas.openxmlformats.org/officeDocument/2006/relationships" id="258" r:id="Red12bd79280849fa"/>
    <p:sldId xmlns:r="http://schemas.openxmlformats.org/officeDocument/2006/relationships" id="259" r:id="R0af1cef1ca824f47"/>
    <p:sldId xmlns:r="http://schemas.openxmlformats.org/officeDocument/2006/relationships" id="260" r:id="R4f61d0fe7d464fb1"/>
    <p:sldId xmlns:r="http://schemas.openxmlformats.org/officeDocument/2006/relationships" id="261" r:id="Rdc6a324d7f1d486f"/>
    <p:sldId xmlns:r="http://schemas.openxmlformats.org/officeDocument/2006/relationships" id="262" r:id="Rec451ecc427e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40ec6f22041b2" /><Relationship Type="http://schemas.openxmlformats.org/officeDocument/2006/relationships/slide" Target="/ppt/slides/slide1.xml" Id="R2bc34c2a88a24da0" /><Relationship Type="http://schemas.openxmlformats.org/officeDocument/2006/relationships/slide" Target="/ppt/slides/slide2.xml" Id="R9bb9b68b12104ac8" /><Relationship Type="http://schemas.openxmlformats.org/officeDocument/2006/relationships/slide" Target="/ppt/slides/slide3.xml" Id="Red12bd79280849fa" /><Relationship Type="http://schemas.openxmlformats.org/officeDocument/2006/relationships/slide" Target="/ppt/slides/slide4.xml" Id="R0af1cef1ca824f47" /><Relationship Type="http://schemas.openxmlformats.org/officeDocument/2006/relationships/slide" Target="/ppt/slides/slide5.xml" Id="R4f61d0fe7d464fb1" /><Relationship Type="http://schemas.openxmlformats.org/officeDocument/2006/relationships/slide" Target="/ppt/slides/slide6.xml" Id="Rdc6a324d7f1d486f" /><Relationship Type="http://schemas.openxmlformats.org/officeDocument/2006/relationships/slide" Target="/ppt/slides/slide7.xml" Id="Rec451ecc427e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2793a2818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c218ab5184541" /><Relationship Type="http://schemas.openxmlformats.org/officeDocument/2006/relationships/theme" Target="/ppt/slideMasters/theme/theme1.xml" Id="Rac6e5c40e0224a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dc218ab518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28dda624240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3535e328143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a7b21ae4b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5e95827294f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2a9315f74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b342c18d04f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7194074b44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