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250b69e2c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12fc819aa48cb"/>
  </p:sldMasterIdLst>
  <p:sldIdLst>
    <p:sldId xmlns:r="http://schemas.openxmlformats.org/officeDocument/2006/relationships" id="256" r:id="R7b3acc16b01b4e49"/>
    <p:sldId xmlns:r="http://schemas.openxmlformats.org/officeDocument/2006/relationships" id="257" r:id="R4072bcd0c8864d79"/>
    <p:sldId xmlns:r="http://schemas.openxmlformats.org/officeDocument/2006/relationships" id="258" r:id="Rb3f5009d372f494a"/>
    <p:sldId xmlns:r="http://schemas.openxmlformats.org/officeDocument/2006/relationships" id="259" r:id="R84834b01f1bc430f"/>
    <p:sldId xmlns:r="http://schemas.openxmlformats.org/officeDocument/2006/relationships" id="260" r:id="R56acfe2d40644494"/>
    <p:sldId xmlns:r="http://schemas.openxmlformats.org/officeDocument/2006/relationships" id="261" r:id="Rdc5fce06554d4fd2"/>
    <p:sldId xmlns:r="http://schemas.openxmlformats.org/officeDocument/2006/relationships" id="262" r:id="R719d6538969545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12fc819aa48cb" /><Relationship Type="http://schemas.openxmlformats.org/officeDocument/2006/relationships/slide" Target="/ppt/slides/slide1.xml" Id="R7b3acc16b01b4e49" /><Relationship Type="http://schemas.openxmlformats.org/officeDocument/2006/relationships/slide" Target="/ppt/slides/slide2.xml" Id="R4072bcd0c8864d79" /><Relationship Type="http://schemas.openxmlformats.org/officeDocument/2006/relationships/slide" Target="/ppt/slides/slide3.xml" Id="Rb3f5009d372f494a" /><Relationship Type="http://schemas.openxmlformats.org/officeDocument/2006/relationships/slide" Target="/ppt/slides/slide4.xml" Id="R84834b01f1bc430f" /><Relationship Type="http://schemas.openxmlformats.org/officeDocument/2006/relationships/slide" Target="/ppt/slides/slide5.xml" Id="R56acfe2d40644494" /><Relationship Type="http://schemas.openxmlformats.org/officeDocument/2006/relationships/slide" Target="/ppt/slides/slide6.xml" Id="Rdc5fce06554d4fd2" /><Relationship Type="http://schemas.openxmlformats.org/officeDocument/2006/relationships/slide" Target="/ppt/slides/slide7.xml" Id="R719d6538969545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ff98bcbdd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65971d1b48cb" /><Relationship Type="http://schemas.openxmlformats.org/officeDocument/2006/relationships/theme" Target="/ppt/slideMasters/theme/theme1.xml" Id="R3728a2336ecf47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765971d1b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5389adae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b89deb6f1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fc99299d46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047b7dbac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1e983b6f5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2db789ecc46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64c3d59e7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4 092 917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09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