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394a371f843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9dcfd7ea343e1"/>
  </p:sldMasterIdLst>
  <p:sldIdLst>
    <p:sldId xmlns:r="http://schemas.openxmlformats.org/officeDocument/2006/relationships" id="256" r:id="Rf567bde37f4f4dd0"/>
    <p:sldId xmlns:r="http://schemas.openxmlformats.org/officeDocument/2006/relationships" id="257" r:id="R7e9e961e03654d7e"/>
    <p:sldId xmlns:r="http://schemas.openxmlformats.org/officeDocument/2006/relationships" id="258" r:id="Rd2a173888a144999"/>
    <p:sldId xmlns:r="http://schemas.openxmlformats.org/officeDocument/2006/relationships" id="259" r:id="R01385265bd5a4a62"/>
    <p:sldId xmlns:r="http://schemas.openxmlformats.org/officeDocument/2006/relationships" id="260" r:id="R3eef51f362c246f7"/>
    <p:sldId xmlns:r="http://schemas.openxmlformats.org/officeDocument/2006/relationships" id="261" r:id="Rec78dd173e3c4778"/>
    <p:sldId xmlns:r="http://schemas.openxmlformats.org/officeDocument/2006/relationships" id="262" r:id="R246c3436a0bc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9dcfd7ea343e1" /><Relationship Type="http://schemas.openxmlformats.org/officeDocument/2006/relationships/slide" Target="/ppt/slides/slide1.xml" Id="Rf567bde37f4f4dd0" /><Relationship Type="http://schemas.openxmlformats.org/officeDocument/2006/relationships/slide" Target="/ppt/slides/slide2.xml" Id="R7e9e961e03654d7e" /><Relationship Type="http://schemas.openxmlformats.org/officeDocument/2006/relationships/slide" Target="/ppt/slides/slide3.xml" Id="Rd2a173888a144999" /><Relationship Type="http://schemas.openxmlformats.org/officeDocument/2006/relationships/slide" Target="/ppt/slides/slide4.xml" Id="R01385265bd5a4a62" /><Relationship Type="http://schemas.openxmlformats.org/officeDocument/2006/relationships/slide" Target="/ppt/slides/slide5.xml" Id="R3eef51f362c246f7" /><Relationship Type="http://schemas.openxmlformats.org/officeDocument/2006/relationships/slide" Target="/ppt/slides/slide6.xml" Id="Rec78dd173e3c4778" /><Relationship Type="http://schemas.openxmlformats.org/officeDocument/2006/relationships/slide" Target="/ppt/slides/slide7.xml" Id="R246c3436a0bc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f10388d55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1b9a1f434f7c" /><Relationship Type="http://schemas.openxmlformats.org/officeDocument/2006/relationships/theme" Target="/ppt/slideMasters/theme/theme1.xml" Id="Rba0f3ddd69c0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a1b9a1f43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f37954b4e40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dd9493217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473a2fc83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659f83826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1f484cf2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cdf36e549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241a6be1e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