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d1726840247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cddea1a524c82"/>
  </p:sldMasterIdLst>
  <p:sldIdLst>
    <p:sldId xmlns:r="http://schemas.openxmlformats.org/officeDocument/2006/relationships" id="256" r:id="R7b5e0c7d3e134c55"/>
    <p:sldId xmlns:r="http://schemas.openxmlformats.org/officeDocument/2006/relationships" id="257" r:id="R37d36bc0b42541ca"/>
    <p:sldId xmlns:r="http://schemas.openxmlformats.org/officeDocument/2006/relationships" id="258" r:id="R14d337d84c2f4774"/>
    <p:sldId xmlns:r="http://schemas.openxmlformats.org/officeDocument/2006/relationships" id="259" r:id="R168188c5b9e24900"/>
    <p:sldId xmlns:r="http://schemas.openxmlformats.org/officeDocument/2006/relationships" id="260" r:id="R280745aa10f746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cddea1a524c82" /><Relationship Type="http://schemas.openxmlformats.org/officeDocument/2006/relationships/slide" Target="/ppt/slides/slide1.xml" Id="R7b5e0c7d3e134c55" /><Relationship Type="http://schemas.openxmlformats.org/officeDocument/2006/relationships/slide" Target="/ppt/slides/slide2.xml" Id="R37d36bc0b42541ca" /><Relationship Type="http://schemas.openxmlformats.org/officeDocument/2006/relationships/slide" Target="/ppt/slides/slide3.xml" Id="R14d337d84c2f4774" /><Relationship Type="http://schemas.openxmlformats.org/officeDocument/2006/relationships/slide" Target="/ppt/slides/slide4.xml" Id="R168188c5b9e24900" /><Relationship Type="http://schemas.openxmlformats.org/officeDocument/2006/relationships/slide" Target="/ppt/slides/slide5.xml" Id="R280745aa10f746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f32dd5d6d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bb74110424bc7" /><Relationship Type="http://schemas.openxmlformats.org/officeDocument/2006/relationships/theme" Target="/ppt/slideMasters/theme/theme1.xml" Id="Rc808653469ab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5bb74110424b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0fecc6d8d45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c5abc3567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08bdf9411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add666a8a44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58cce12d43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JOHNSEN CONTRACTING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JOHNSEN CONTRACTING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