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744ab6240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f943dd95848da"/>
  </p:sldMasterIdLst>
  <p:sldIdLst>
    <p:sldId xmlns:r="http://schemas.openxmlformats.org/officeDocument/2006/relationships" id="256" r:id="R09bec77f8ac74e30"/>
    <p:sldId xmlns:r="http://schemas.openxmlformats.org/officeDocument/2006/relationships" id="257" r:id="Ra8fda7efb3d24716"/>
    <p:sldId xmlns:r="http://schemas.openxmlformats.org/officeDocument/2006/relationships" id="258" r:id="R4715672414da4fab"/>
    <p:sldId xmlns:r="http://schemas.openxmlformats.org/officeDocument/2006/relationships" id="259" r:id="R24ca58f8b5d94971"/>
    <p:sldId xmlns:r="http://schemas.openxmlformats.org/officeDocument/2006/relationships" id="260" r:id="Rbaa099185af54521"/>
    <p:sldId xmlns:r="http://schemas.openxmlformats.org/officeDocument/2006/relationships" id="261" r:id="Re6778954e3cd41fc"/>
    <p:sldId xmlns:r="http://schemas.openxmlformats.org/officeDocument/2006/relationships" id="262" r:id="R71fcf903cf09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f943dd95848da" /><Relationship Type="http://schemas.openxmlformats.org/officeDocument/2006/relationships/slide" Target="/ppt/slides/slide1.xml" Id="R09bec77f8ac74e30" /><Relationship Type="http://schemas.openxmlformats.org/officeDocument/2006/relationships/slide" Target="/ppt/slides/slide2.xml" Id="Ra8fda7efb3d24716" /><Relationship Type="http://schemas.openxmlformats.org/officeDocument/2006/relationships/slide" Target="/ppt/slides/slide3.xml" Id="R4715672414da4fab" /><Relationship Type="http://schemas.openxmlformats.org/officeDocument/2006/relationships/slide" Target="/ppt/slides/slide4.xml" Id="R24ca58f8b5d94971" /><Relationship Type="http://schemas.openxmlformats.org/officeDocument/2006/relationships/slide" Target="/ppt/slides/slide5.xml" Id="Rbaa099185af54521" /><Relationship Type="http://schemas.openxmlformats.org/officeDocument/2006/relationships/slide" Target="/ppt/slides/slide6.xml" Id="Re6778954e3cd41fc" /><Relationship Type="http://schemas.openxmlformats.org/officeDocument/2006/relationships/slide" Target="/ppt/slides/slide7.xml" Id="R71fcf903cf09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413507ab7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df570528541a5" /><Relationship Type="http://schemas.openxmlformats.org/officeDocument/2006/relationships/theme" Target="/ppt/slideMasters/theme/theme1.xml" Id="R47b65870a25941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df5705285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711a5a41d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98daa1d8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012039dda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fc7592a9f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4f60d1ff3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500d543fa4c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f532b8da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