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47c4c4a34d47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cb7f9f6f164895"/>
  </p:sldMasterIdLst>
  <p:sldIdLst>
    <p:sldId xmlns:r="http://schemas.openxmlformats.org/officeDocument/2006/relationships" id="256" r:id="R4a455dace5d94e59"/>
    <p:sldId xmlns:r="http://schemas.openxmlformats.org/officeDocument/2006/relationships" id="257" r:id="R5504d161779e4ac9"/>
    <p:sldId xmlns:r="http://schemas.openxmlformats.org/officeDocument/2006/relationships" id="258" r:id="Rc17e6c9e09924743"/>
    <p:sldId xmlns:r="http://schemas.openxmlformats.org/officeDocument/2006/relationships" id="259" r:id="R7af8d5b277e942d6"/>
    <p:sldId xmlns:r="http://schemas.openxmlformats.org/officeDocument/2006/relationships" id="260" r:id="R90e5918ebac3465b"/>
    <p:sldId xmlns:r="http://schemas.openxmlformats.org/officeDocument/2006/relationships" id="261" r:id="R1d7acd4bfb5849d8"/>
    <p:sldId xmlns:r="http://schemas.openxmlformats.org/officeDocument/2006/relationships" id="262" r:id="Rf46e0492c25741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cb7f9f6f164895" /><Relationship Type="http://schemas.openxmlformats.org/officeDocument/2006/relationships/slide" Target="/ppt/slides/slide1.xml" Id="R4a455dace5d94e59" /><Relationship Type="http://schemas.openxmlformats.org/officeDocument/2006/relationships/slide" Target="/ppt/slides/slide2.xml" Id="R5504d161779e4ac9" /><Relationship Type="http://schemas.openxmlformats.org/officeDocument/2006/relationships/slide" Target="/ppt/slides/slide3.xml" Id="Rc17e6c9e09924743" /><Relationship Type="http://schemas.openxmlformats.org/officeDocument/2006/relationships/slide" Target="/ppt/slides/slide4.xml" Id="R7af8d5b277e942d6" /><Relationship Type="http://schemas.openxmlformats.org/officeDocument/2006/relationships/slide" Target="/ppt/slides/slide5.xml" Id="R90e5918ebac3465b" /><Relationship Type="http://schemas.openxmlformats.org/officeDocument/2006/relationships/slide" Target="/ppt/slides/slide6.xml" Id="R1d7acd4bfb5849d8" /><Relationship Type="http://schemas.openxmlformats.org/officeDocument/2006/relationships/slide" Target="/ppt/slides/slide7.xml" Id="Rf46e0492c25741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9028c5e35e49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33ddcafb74f1a" /><Relationship Type="http://schemas.openxmlformats.org/officeDocument/2006/relationships/theme" Target="/ppt/slideMasters/theme/theme1.xml" Id="Rf8768fe2bf124f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533ddcafb74f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2c6d4e37743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2f202d9704b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5ba98a5db41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b3aec6fce41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9f84b63464e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1741bd01949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5b5fe719e40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ØYVIND HASVOLD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HASVOLD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HASVOLD AS ble etablert [år] og holder til i Dokka.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HASVOLD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HASVOLD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HASVOLD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−49 084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1 092 242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2 855 536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HASVOLD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HASVOLD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HASVOLD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Nordsinni 648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2870 Dokka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993 308 552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HASVOLD AS</a:t>
            </a:r>
          </a:p>
        </p:txBody>
      </p:sp>
    </p:spTree>
  </p:cSld>
  <p:clrMapOvr>
    <a:masterClrMapping xmlns:a="http://schemas.openxmlformats.org/drawingml/2006/main"/>
  </p:clrMapOvr>
</p:sld>
</file>