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394d032d044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cbd25ba074c7f"/>
  </p:sldMasterIdLst>
  <p:sldIdLst>
    <p:sldId xmlns:r="http://schemas.openxmlformats.org/officeDocument/2006/relationships" id="256" r:id="R746f33dceddd4788"/>
    <p:sldId xmlns:r="http://schemas.openxmlformats.org/officeDocument/2006/relationships" id="257" r:id="R952588c35d034f91"/>
    <p:sldId xmlns:r="http://schemas.openxmlformats.org/officeDocument/2006/relationships" id="258" r:id="Rf0f3a6e79f3e4340"/>
    <p:sldId xmlns:r="http://schemas.openxmlformats.org/officeDocument/2006/relationships" id="259" r:id="R1a5563b3cecf42b6"/>
    <p:sldId xmlns:r="http://schemas.openxmlformats.org/officeDocument/2006/relationships" id="260" r:id="R5c5ea9ca66ea433e"/>
    <p:sldId xmlns:r="http://schemas.openxmlformats.org/officeDocument/2006/relationships" id="261" r:id="Rb9ff91aa11834dec"/>
    <p:sldId xmlns:r="http://schemas.openxmlformats.org/officeDocument/2006/relationships" id="262" r:id="R2a780230876e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cbd25ba074c7f" /><Relationship Type="http://schemas.openxmlformats.org/officeDocument/2006/relationships/slide" Target="/ppt/slides/slide1.xml" Id="R746f33dceddd4788" /><Relationship Type="http://schemas.openxmlformats.org/officeDocument/2006/relationships/slide" Target="/ppt/slides/slide2.xml" Id="R952588c35d034f91" /><Relationship Type="http://schemas.openxmlformats.org/officeDocument/2006/relationships/slide" Target="/ppt/slides/slide3.xml" Id="Rf0f3a6e79f3e4340" /><Relationship Type="http://schemas.openxmlformats.org/officeDocument/2006/relationships/slide" Target="/ppt/slides/slide4.xml" Id="R1a5563b3cecf42b6" /><Relationship Type="http://schemas.openxmlformats.org/officeDocument/2006/relationships/slide" Target="/ppt/slides/slide5.xml" Id="R5c5ea9ca66ea433e" /><Relationship Type="http://schemas.openxmlformats.org/officeDocument/2006/relationships/slide" Target="/ppt/slides/slide6.xml" Id="Rb9ff91aa11834dec" /><Relationship Type="http://schemas.openxmlformats.org/officeDocument/2006/relationships/slide" Target="/ppt/slides/slide7.xml" Id="R2a780230876e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12183259a48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f12e938784cf2" /><Relationship Type="http://schemas.openxmlformats.org/officeDocument/2006/relationships/theme" Target="/ppt/slideMasters/theme/theme1.xml" Id="R21366004ed7d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7f12e93878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6be3d447b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630dc4a60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cb132c1874c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f5b0d0ee4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094622dff49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9662cef83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a37084e6f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PARMEGGIANI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24 779 723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24 826 008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PARMEGGIANI ALESSANDRO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Eckersbergs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sandro@parmeggiani.no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993 320 587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PARMEGGIANI &amp; CO AS</a:t>
            </a:r>
          </a:p>
        </p:txBody>
      </p:sp>
    </p:spTree>
  </p:cSld>
  <p:clrMapOvr>
    <a:masterClrMapping xmlns:a="http://schemas.openxmlformats.org/drawingml/2006/main"/>
  </p:clrMapOvr>
</p:sld>
</file>