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a52076a46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9f91d642945c8"/>
  </p:sldMasterIdLst>
  <p:sldIdLst>
    <p:sldId xmlns:r="http://schemas.openxmlformats.org/officeDocument/2006/relationships" id="256" r:id="Ra6d97e2800f5414a"/>
    <p:sldId xmlns:r="http://schemas.openxmlformats.org/officeDocument/2006/relationships" id="257" r:id="R8e88283c5f91409e"/>
    <p:sldId xmlns:r="http://schemas.openxmlformats.org/officeDocument/2006/relationships" id="258" r:id="R1c493e4b94aa4f70"/>
    <p:sldId xmlns:r="http://schemas.openxmlformats.org/officeDocument/2006/relationships" id="259" r:id="Rbd9d1b53e2344796"/>
    <p:sldId xmlns:r="http://schemas.openxmlformats.org/officeDocument/2006/relationships" id="260" r:id="R731a34849f0540dd"/>
    <p:sldId xmlns:r="http://schemas.openxmlformats.org/officeDocument/2006/relationships" id="261" r:id="R21ba29a1f66146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9f91d642945c8" /><Relationship Type="http://schemas.openxmlformats.org/officeDocument/2006/relationships/slide" Target="/ppt/slides/slide1.xml" Id="Ra6d97e2800f5414a" /><Relationship Type="http://schemas.openxmlformats.org/officeDocument/2006/relationships/slide" Target="/ppt/slides/slide2.xml" Id="R8e88283c5f91409e" /><Relationship Type="http://schemas.openxmlformats.org/officeDocument/2006/relationships/slide" Target="/ppt/slides/slide3.xml" Id="R1c493e4b94aa4f70" /><Relationship Type="http://schemas.openxmlformats.org/officeDocument/2006/relationships/slide" Target="/ppt/slides/slide4.xml" Id="Rbd9d1b53e2344796" /><Relationship Type="http://schemas.openxmlformats.org/officeDocument/2006/relationships/slide" Target="/ppt/slides/slide5.xml" Id="R731a34849f0540dd" /><Relationship Type="http://schemas.openxmlformats.org/officeDocument/2006/relationships/slide" Target="/ppt/slides/slide6.xml" Id="R21ba29a1f66146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39ee8c3704c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506776cce47eb" /><Relationship Type="http://schemas.openxmlformats.org/officeDocument/2006/relationships/theme" Target="/ppt/slideMasters/theme/theme1.xml" Id="R03970fc441e845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506776cce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5dd205123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607a7821544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3c9bbe344b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b1dfefc514e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03bbf5948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94ba57864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