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6ee8fb5f1243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44110f798f4203"/>
  </p:sldMasterIdLst>
  <p:sldIdLst>
    <p:sldId xmlns:r="http://schemas.openxmlformats.org/officeDocument/2006/relationships" id="256" r:id="R93993efba5f0433f"/>
    <p:sldId xmlns:r="http://schemas.openxmlformats.org/officeDocument/2006/relationships" id="257" r:id="Rbf2e0f0078f94659"/>
    <p:sldId xmlns:r="http://schemas.openxmlformats.org/officeDocument/2006/relationships" id="258" r:id="Ra8690b8d023c483e"/>
    <p:sldId xmlns:r="http://schemas.openxmlformats.org/officeDocument/2006/relationships" id="259" r:id="Ra375115a8a814bda"/>
    <p:sldId xmlns:r="http://schemas.openxmlformats.org/officeDocument/2006/relationships" id="260" r:id="R93ae82ed65104692"/>
    <p:sldId xmlns:r="http://schemas.openxmlformats.org/officeDocument/2006/relationships" id="261" r:id="Rcbd6c5ee114e43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4110f798f4203" /><Relationship Type="http://schemas.openxmlformats.org/officeDocument/2006/relationships/slide" Target="/ppt/slides/slide1.xml" Id="R93993efba5f0433f" /><Relationship Type="http://schemas.openxmlformats.org/officeDocument/2006/relationships/slide" Target="/ppt/slides/slide2.xml" Id="Rbf2e0f0078f94659" /><Relationship Type="http://schemas.openxmlformats.org/officeDocument/2006/relationships/slide" Target="/ppt/slides/slide3.xml" Id="Ra8690b8d023c483e" /><Relationship Type="http://schemas.openxmlformats.org/officeDocument/2006/relationships/slide" Target="/ppt/slides/slide4.xml" Id="Ra375115a8a814bda" /><Relationship Type="http://schemas.openxmlformats.org/officeDocument/2006/relationships/slide" Target="/ppt/slides/slide5.xml" Id="R93ae82ed65104692" /><Relationship Type="http://schemas.openxmlformats.org/officeDocument/2006/relationships/slide" Target="/ppt/slides/slide6.xml" Id="Rcbd6c5ee114e43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e8a4cfd6848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3f12c42d04b9d" /><Relationship Type="http://schemas.openxmlformats.org/officeDocument/2006/relationships/theme" Target="/ppt/slideMasters/theme/theme1.xml" Id="R1866e74b2df24f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a3f12c42d04b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84f83a60943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993e3b55e44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664a4b79b4c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e0339c72b43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7134e47e749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8eb54aabd42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