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37576557544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ba6cd04259475d"/>
  </p:sldMasterIdLst>
  <p:sldIdLst>
    <p:sldId xmlns:r="http://schemas.openxmlformats.org/officeDocument/2006/relationships" id="256" r:id="Ra280e98e96fb4c67"/>
    <p:sldId xmlns:r="http://schemas.openxmlformats.org/officeDocument/2006/relationships" id="257" r:id="Ra49fce859dd34731"/>
    <p:sldId xmlns:r="http://schemas.openxmlformats.org/officeDocument/2006/relationships" id="258" r:id="R5544b5b6609b4583"/>
    <p:sldId xmlns:r="http://schemas.openxmlformats.org/officeDocument/2006/relationships" id="259" r:id="Rab34bd22536b4c4c"/>
    <p:sldId xmlns:r="http://schemas.openxmlformats.org/officeDocument/2006/relationships" id="260" r:id="R2de715ece6b7425a"/>
    <p:sldId xmlns:r="http://schemas.openxmlformats.org/officeDocument/2006/relationships" id="261" r:id="Rfe56644d595f4d22"/>
    <p:sldId xmlns:r="http://schemas.openxmlformats.org/officeDocument/2006/relationships" id="262" r:id="R7f19dcf7c4eb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ba6cd04259475d" /><Relationship Type="http://schemas.openxmlformats.org/officeDocument/2006/relationships/slide" Target="/ppt/slides/slide1.xml" Id="Ra280e98e96fb4c67" /><Relationship Type="http://schemas.openxmlformats.org/officeDocument/2006/relationships/slide" Target="/ppt/slides/slide2.xml" Id="Ra49fce859dd34731" /><Relationship Type="http://schemas.openxmlformats.org/officeDocument/2006/relationships/slide" Target="/ppt/slides/slide3.xml" Id="R5544b5b6609b4583" /><Relationship Type="http://schemas.openxmlformats.org/officeDocument/2006/relationships/slide" Target="/ppt/slides/slide4.xml" Id="Rab34bd22536b4c4c" /><Relationship Type="http://schemas.openxmlformats.org/officeDocument/2006/relationships/slide" Target="/ppt/slides/slide5.xml" Id="R2de715ece6b7425a" /><Relationship Type="http://schemas.openxmlformats.org/officeDocument/2006/relationships/slide" Target="/ppt/slides/slide6.xml" Id="Rfe56644d595f4d22" /><Relationship Type="http://schemas.openxmlformats.org/officeDocument/2006/relationships/slide" Target="/ppt/slides/slide7.xml" Id="R7f19dcf7c4eb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8d6b66ca4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4761c5788444a" /><Relationship Type="http://schemas.openxmlformats.org/officeDocument/2006/relationships/theme" Target="/ppt/slideMasters/theme/theme1.xml" Id="Rb86bea6c2ce245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e4761c5788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1f69f1fcc47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33647b3a043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926bdf62d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ab2bd400e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b9cc9f8c249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18889aa9446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63bc422b1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