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14d6471e8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3a14d2bcc45e8"/>
  </p:sldMasterIdLst>
  <p:sldIdLst>
    <p:sldId xmlns:r="http://schemas.openxmlformats.org/officeDocument/2006/relationships" id="256" r:id="R7a1355a352c44282"/>
    <p:sldId xmlns:r="http://schemas.openxmlformats.org/officeDocument/2006/relationships" id="257" r:id="R22e7f5e78c1e482d"/>
    <p:sldId xmlns:r="http://schemas.openxmlformats.org/officeDocument/2006/relationships" id="258" r:id="R2e5b012c9f184d9b"/>
    <p:sldId xmlns:r="http://schemas.openxmlformats.org/officeDocument/2006/relationships" id="259" r:id="Ra906a13d06794bfa"/>
    <p:sldId xmlns:r="http://schemas.openxmlformats.org/officeDocument/2006/relationships" id="260" r:id="R466740f0dcd34fd3"/>
    <p:sldId xmlns:r="http://schemas.openxmlformats.org/officeDocument/2006/relationships" id="261" r:id="R2b20939a7e6b45b9"/>
    <p:sldId xmlns:r="http://schemas.openxmlformats.org/officeDocument/2006/relationships" id="262" r:id="R39618637c19042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3a14d2bcc45e8" /><Relationship Type="http://schemas.openxmlformats.org/officeDocument/2006/relationships/slide" Target="/ppt/slides/slide1.xml" Id="R7a1355a352c44282" /><Relationship Type="http://schemas.openxmlformats.org/officeDocument/2006/relationships/slide" Target="/ppt/slides/slide2.xml" Id="R22e7f5e78c1e482d" /><Relationship Type="http://schemas.openxmlformats.org/officeDocument/2006/relationships/slide" Target="/ppt/slides/slide3.xml" Id="R2e5b012c9f184d9b" /><Relationship Type="http://schemas.openxmlformats.org/officeDocument/2006/relationships/slide" Target="/ppt/slides/slide4.xml" Id="Ra906a13d06794bfa" /><Relationship Type="http://schemas.openxmlformats.org/officeDocument/2006/relationships/slide" Target="/ppt/slides/slide5.xml" Id="R466740f0dcd34fd3" /><Relationship Type="http://schemas.openxmlformats.org/officeDocument/2006/relationships/slide" Target="/ppt/slides/slide6.xml" Id="R2b20939a7e6b45b9" /><Relationship Type="http://schemas.openxmlformats.org/officeDocument/2006/relationships/slide" Target="/ppt/slides/slide7.xml" Id="R39618637c19042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4887898ee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1e25120954e7a" /><Relationship Type="http://schemas.openxmlformats.org/officeDocument/2006/relationships/theme" Target="/ppt/slideMasters/theme/theme1.xml" Id="R1793945f0fa8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1e25120954e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9f945283a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d9b9c7f9e4a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af118925944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bdfdb7eb0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01c3e99b7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1b62185c6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214394bb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