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fd274657e748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4749f605774e74"/>
  </p:sldMasterIdLst>
  <p:sldIdLst>
    <p:sldId xmlns:r="http://schemas.openxmlformats.org/officeDocument/2006/relationships" id="256" r:id="R2128f64b93d44b2b"/>
    <p:sldId xmlns:r="http://schemas.openxmlformats.org/officeDocument/2006/relationships" id="257" r:id="Recf865b7b03243f5"/>
    <p:sldId xmlns:r="http://schemas.openxmlformats.org/officeDocument/2006/relationships" id="258" r:id="Rd670d0c3b71447a8"/>
    <p:sldId xmlns:r="http://schemas.openxmlformats.org/officeDocument/2006/relationships" id="259" r:id="Rfb299dfaf7f74ee7"/>
    <p:sldId xmlns:r="http://schemas.openxmlformats.org/officeDocument/2006/relationships" id="260" r:id="R2d77e7209ff242dc"/>
    <p:sldId xmlns:r="http://schemas.openxmlformats.org/officeDocument/2006/relationships" id="261" r:id="Rc9d1af8ab9c641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4749f605774e74" /><Relationship Type="http://schemas.openxmlformats.org/officeDocument/2006/relationships/slide" Target="/ppt/slides/slide1.xml" Id="R2128f64b93d44b2b" /><Relationship Type="http://schemas.openxmlformats.org/officeDocument/2006/relationships/slide" Target="/ppt/slides/slide2.xml" Id="Recf865b7b03243f5" /><Relationship Type="http://schemas.openxmlformats.org/officeDocument/2006/relationships/slide" Target="/ppt/slides/slide3.xml" Id="Rd670d0c3b71447a8" /><Relationship Type="http://schemas.openxmlformats.org/officeDocument/2006/relationships/slide" Target="/ppt/slides/slide4.xml" Id="Rfb299dfaf7f74ee7" /><Relationship Type="http://schemas.openxmlformats.org/officeDocument/2006/relationships/slide" Target="/ppt/slides/slide5.xml" Id="R2d77e7209ff242dc" /><Relationship Type="http://schemas.openxmlformats.org/officeDocument/2006/relationships/slide" Target="/ppt/slides/slide6.xml" Id="Rc9d1af8ab9c641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9fc76de82443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5323eebcf404a" /><Relationship Type="http://schemas.openxmlformats.org/officeDocument/2006/relationships/theme" Target="/ppt/slideMasters/theme/theme1.xml" Id="R6d20d8d7908f47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05323eebcf40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2a468a2cc44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a77d52f5b4c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e316dc59544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72c5c5ef94d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f6e7f196d4a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ca3dfcab644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HØYSKOLEN FOR LEDELSE OG TEOLOGI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HØYSKOLEN FOR LEDELSE OG TEOLOGI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27 190 138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310 115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648 275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3 026 359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8 835 379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Michelets vei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10 35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