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41d153ab95443a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e7dcd60daed4a6d"/>
  </p:sldMasterIdLst>
  <p:sldIdLst>
    <p:sldId xmlns:r="http://schemas.openxmlformats.org/officeDocument/2006/relationships" id="256" r:id="R951a239a4edc4cab"/>
    <p:sldId xmlns:r="http://schemas.openxmlformats.org/officeDocument/2006/relationships" id="257" r:id="R957fbbe97118433c"/>
    <p:sldId xmlns:r="http://schemas.openxmlformats.org/officeDocument/2006/relationships" id="258" r:id="R4212fe07409e447e"/>
    <p:sldId xmlns:r="http://schemas.openxmlformats.org/officeDocument/2006/relationships" id="259" r:id="Rf9697ddbb5ab4b7e"/>
    <p:sldId xmlns:r="http://schemas.openxmlformats.org/officeDocument/2006/relationships" id="260" r:id="Rb25447848e7548d4"/>
    <p:sldId xmlns:r="http://schemas.openxmlformats.org/officeDocument/2006/relationships" id="261" r:id="Rb594486f964841b9"/>
    <p:sldId xmlns:r="http://schemas.openxmlformats.org/officeDocument/2006/relationships" id="262" r:id="Rf83787000639495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e7dcd60daed4a6d" /><Relationship Type="http://schemas.openxmlformats.org/officeDocument/2006/relationships/slide" Target="/ppt/slides/slide1.xml" Id="R951a239a4edc4cab" /><Relationship Type="http://schemas.openxmlformats.org/officeDocument/2006/relationships/slide" Target="/ppt/slides/slide2.xml" Id="R957fbbe97118433c" /><Relationship Type="http://schemas.openxmlformats.org/officeDocument/2006/relationships/slide" Target="/ppt/slides/slide3.xml" Id="R4212fe07409e447e" /><Relationship Type="http://schemas.openxmlformats.org/officeDocument/2006/relationships/slide" Target="/ppt/slides/slide4.xml" Id="Rf9697ddbb5ab4b7e" /><Relationship Type="http://schemas.openxmlformats.org/officeDocument/2006/relationships/slide" Target="/ppt/slides/slide5.xml" Id="Rb25447848e7548d4" /><Relationship Type="http://schemas.openxmlformats.org/officeDocument/2006/relationships/slide" Target="/ppt/slides/slide6.xml" Id="Rb594486f964841b9" /><Relationship Type="http://schemas.openxmlformats.org/officeDocument/2006/relationships/slide" Target="/ppt/slides/slide7.xml" Id="Rf83787000639495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f1ad2f12637403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b49635430b410e" /><Relationship Type="http://schemas.openxmlformats.org/officeDocument/2006/relationships/theme" Target="/ppt/slideMasters/theme/theme1.xml" Id="R0853fb2f2f5246c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5b49635430b410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47fbd89db648a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b7381d22764ba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406f75b5274d0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c6e4fe5f424b3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e7d5cad3b647b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a3915e8bab422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6a183121d9432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KYRRE BERGE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KYRRE BERGE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KYRRE BERGE INVEST AS ble etablert [år] og holder til i Leksvik.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KYRRE BERGE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KYRRE BERGE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KYRRE BERGE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9 568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18 249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592 466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594 966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KYRRE BERGE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BERGE KYRRE JAKOB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KYRRE BERGE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7120 Leksvik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993 473 170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KYRRE BERGE INVEST AS</a:t>
            </a:r>
          </a:p>
        </p:txBody>
      </p:sp>
    </p:spTree>
  </p:cSld>
  <p:clrMapOvr>
    <a:masterClrMapping xmlns:a="http://schemas.openxmlformats.org/drawingml/2006/main"/>
  </p:clrMapOvr>
</p:sld>
</file>