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471acb08a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9962f87614bc4"/>
  </p:sldMasterIdLst>
  <p:sldIdLst>
    <p:sldId xmlns:r="http://schemas.openxmlformats.org/officeDocument/2006/relationships" id="256" r:id="Rc467301329804225"/>
    <p:sldId xmlns:r="http://schemas.openxmlformats.org/officeDocument/2006/relationships" id="257" r:id="R1446404149144dab"/>
    <p:sldId xmlns:r="http://schemas.openxmlformats.org/officeDocument/2006/relationships" id="258" r:id="R8982312d4c42489e"/>
    <p:sldId xmlns:r="http://schemas.openxmlformats.org/officeDocument/2006/relationships" id="259" r:id="R1e0b606f1f524e75"/>
    <p:sldId xmlns:r="http://schemas.openxmlformats.org/officeDocument/2006/relationships" id="260" r:id="R47bd2b05ca074304"/>
    <p:sldId xmlns:r="http://schemas.openxmlformats.org/officeDocument/2006/relationships" id="261" r:id="Ra8c1597598d2482e"/>
    <p:sldId xmlns:r="http://schemas.openxmlformats.org/officeDocument/2006/relationships" id="262" r:id="R12009b7fd26044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9962f87614bc4" /><Relationship Type="http://schemas.openxmlformats.org/officeDocument/2006/relationships/slide" Target="/ppt/slides/slide1.xml" Id="Rc467301329804225" /><Relationship Type="http://schemas.openxmlformats.org/officeDocument/2006/relationships/slide" Target="/ppt/slides/slide2.xml" Id="R1446404149144dab" /><Relationship Type="http://schemas.openxmlformats.org/officeDocument/2006/relationships/slide" Target="/ppt/slides/slide3.xml" Id="R8982312d4c42489e" /><Relationship Type="http://schemas.openxmlformats.org/officeDocument/2006/relationships/slide" Target="/ppt/slides/slide4.xml" Id="R1e0b606f1f524e75" /><Relationship Type="http://schemas.openxmlformats.org/officeDocument/2006/relationships/slide" Target="/ppt/slides/slide5.xml" Id="R47bd2b05ca074304" /><Relationship Type="http://schemas.openxmlformats.org/officeDocument/2006/relationships/slide" Target="/ppt/slides/slide6.xml" Id="Ra8c1597598d2482e" /><Relationship Type="http://schemas.openxmlformats.org/officeDocument/2006/relationships/slide" Target="/ppt/slides/slide7.xml" Id="R12009b7fd26044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1117ec2de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93705d4dc4a88" /><Relationship Type="http://schemas.openxmlformats.org/officeDocument/2006/relationships/theme" Target="/ppt/slideMasters/theme/theme1.xml" Id="R55c844044a754e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93705d4dc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3cdd44a61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daece79f1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b0b905f0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7f9b69a90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205c0540444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9458ea385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b2e0bac5f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