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d35d782384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29b2d7e06b4218"/>
  </p:sldMasterIdLst>
  <p:sldIdLst>
    <p:sldId xmlns:r="http://schemas.openxmlformats.org/officeDocument/2006/relationships" id="256" r:id="Rc8ca7cf7fe4a435c"/>
    <p:sldId xmlns:r="http://schemas.openxmlformats.org/officeDocument/2006/relationships" id="257" r:id="R2f0913c72f1a4978"/>
    <p:sldId xmlns:r="http://schemas.openxmlformats.org/officeDocument/2006/relationships" id="258" r:id="R2ffcdd1e50ab4674"/>
    <p:sldId xmlns:r="http://schemas.openxmlformats.org/officeDocument/2006/relationships" id="259" r:id="Ra36a9e8200d84fc8"/>
    <p:sldId xmlns:r="http://schemas.openxmlformats.org/officeDocument/2006/relationships" id="260" r:id="R52fe446eb6384a8d"/>
    <p:sldId xmlns:r="http://schemas.openxmlformats.org/officeDocument/2006/relationships" id="261" r:id="Rf6f6d25017d8444e"/>
    <p:sldId xmlns:r="http://schemas.openxmlformats.org/officeDocument/2006/relationships" id="262" r:id="R952023ad0b6742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9b2d7e06b4218" /><Relationship Type="http://schemas.openxmlformats.org/officeDocument/2006/relationships/slide" Target="/ppt/slides/slide1.xml" Id="Rc8ca7cf7fe4a435c" /><Relationship Type="http://schemas.openxmlformats.org/officeDocument/2006/relationships/slide" Target="/ppt/slides/slide2.xml" Id="R2f0913c72f1a4978" /><Relationship Type="http://schemas.openxmlformats.org/officeDocument/2006/relationships/slide" Target="/ppt/slides/slide3.xml" Id="R2ffcdd1e50ab4674" /><Relationship Type="http://schemas.openxmlformats.org/officeDocument/2006/relationships/slide" Target="/ppt/slides/slide4.xml" Id="Ra36a9e8200d84fc8" /><Relationship Type="http://schemas.openxmlformats.org/officeDocument/2006/relationships/slide" Target="/ppt/slides/slide5.xml" Id="R52fe446eb6384a8d" /><Relationship Type="http://schemas.openxmlformats.org/officeDocument/2006/relationships/slide" Target="/ppt/slides/slide6.xml" Id="Rf6f6d25017d8444e" /><Relationship Type="http://schemas.openxmlformats.org/officeDocument/2006/relationships/slide" Target="/ppt/slides/slide7.xml" Id="R952023ad0b6742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5b9cd8e5645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0884488664fdc" /><Relationship Type="http://schemas.openxmlformats.org/officeDocument/2006/relationships/theme" Target="/ppt/slideMasters/theme/theme1.xml" Id="R87e569e556b7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0884488664f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5c0c09b57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ce76a447c49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3d44e9c4e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c7cd478304b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2756d11cc45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7ef8ef95447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5565894d5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1 489 538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2 165 751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VARHAUG ODD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Kydlandsvegen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a-varhau@online.no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994 013 483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