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c2ec19e8d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1aa99cde04823"/>
  </p:sldMasterIdLst>
  <p:sldIdLst>
    <p:sldId xmlns:r="http://schemas.openxmlformats.org/officeDocument/2006/relationships" id="256" r:id="R7979171830984b4a"/>
    <p:sldId xmlns:r="http://schemas.openxmlformats.org/officeDocument/2006/relationships" id="257" r:id="R28c81388babe4cc6"/>
    <p:sldId xmlns:r="http://schemas.openxmlformats.org/officeDocument/2006/relationships" id="258" r:id="R1324cc3aa63545d9"/>
    <p:sldId xmlns:r="http://schemas.openxmlformats.org/officeDocument/2006/relationships" id="259" r:id="Rf4226a01b2ed4e75"/>
    <p:sldId xmlns:r="http://schemas.openxmlformats.org/officeDocument/2006/relationships" id="260" r:id="R0e6b72a78b904c9b"/>
    <p:sldId xmlns:r="http://schemas.openxmlformats.org/officeDocument/2006/relationships" id="261" r:id="Rc747db2530a8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1aa99cde04823" /><Relationship Type="http://schemas.openxmlformats.org/officeDocument/2006/relationships/slide" Target="/ppt/slides/slide1.xml" Id="R7979171830984b4a" /><Relationship Type="http://schemas.openxmlformats.org/officeDocument/2006/relationships/slide" Target="/ppt/slides/slide2.xml" Id="R28c81388babe4cc6" /><Relationship Type="http://schemas.openxmlformats.org/officeDocument/2006/relationships/slide" Target="/ppt/slides/slide3.xml" Id="R1324cc3aa63545d9" /><Relationship Type="http://schemas.openxmlformats.org/officeDocument/2006/relationships/slide" Target="/ppt/slides/slide4.xml" Id="Rf4226a01b2ed4e75" /><Relationship Type="http://schemas.openxmlformats.org/officeDocument/2006/relationships/slide" Target="/ppt/slides/slide5.xml" Id="R0e6b72a78b904c9b" /><Relationship Type="http://schemas.openxmlformats.org/officeDocument/2006/relationships/slide" Target="/ppt/slides/slide6.xml" Id="Rc747db2530a8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9ef8b81e3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81b9ca684c9e" /><Relationship Type="http://schemas.openxmlformats.org/officeDocument/2006/relationships/theme" Target="/ppt/slideMasters/theme/theme1.xml" Id="R18c39ca72e33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881b9ca68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0b09f3de2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c0659be4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140f16c0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efae07f87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5066746a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2935668f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