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1a1878855f4f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2458a8a554874"/>
  </p:sldMasterIdLst>
  <p:sldIdLst>
    <p:sldId xmlns:r="http://schemas.openxmlformats.org/officeDocument/2006/relationships" id="256" r:id="Rf8495f1757fb4a13"/>
    <p:sldId xmlns:r="http://schemas.openxmlformats.org/officeDocument/2006/relationships" id="257" r:id="R24e8a37b20784eac"/>
    <p:sldId xmlns:r="http://schemas.openxmlformats.org/officeDocument/2006/relationships" id="258" r:id="R5280ca7014064994"/>
    <p:sldId xmlns:r="http://schemas.openxmlformats.org/officeDocument/2006/relationships" id="259" r:id="R64ef65a63ba14dbd"/>
    <p:sldId xmlns:r="http://schemas.openxmlformats.org/officeDocument/2006/relationships" id="260" r:id="Ref3460ddfbe443c8"/>
    <p:sldId xmlns:r="http://schemas.openxmlformats.org/officeDocument/2006/relationships" id="261" r:id="R55eca55d02e6491d"/>
    <p:sldId xmlns:r="http://schemas.openxmlformats.org/officeDocument/2006/relationships" id="262" r:id="R13a8423edcb6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2458a8a554874" /><Relationship Type="http://schemas.openxmlformats.org/officeDocument/2006/relationships/slide" Target="/ppt/slides/slide1.xml" Id="Rf8495f1757fb4a13" /><Relationship Type="http://schemas.openxmlformats.org/officeDocument/2006/relationships/slide" Target="/ppt/slides/slide2.xml" Id="R24e8a37b20784eac" /><Relationship Type="http://schemas.openxmlformats.org/officeDocument/2006/relationships/slide" Target="/ppt/slides/slide3.xml" Id="R5280ca7014064994" /><Relationship Type="http://schemas.openxmlformats.org/officeDocument/2006/relationships/slide" Target="/ppt/slides/slide4.xml" Id="R64ef65a63ba14dbd" /><Relationship Type="http://schemas.openxmlformats.org/officeDocument/2006/relationships/slide" Target="/ppt/slides/slide5.xml" Id="Ref3460ddfbe443c8" /><Relationship Type="http://schemas.openxmlformats.org/officeDocument/2006/relationships/slide" Target="/ppt/slides/slide6.xml" Id="R55eca55d02e6491d" /><Relationship Type="http://schemas.openxmlformats.org/officeDocument/2006/relationships/slide" Target="/ppt/slides/slide7.xml" Id="R13a8423edcb6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deb6b3550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46f611f5440c2" /><Relationship Type="http://schemas.openxmlformats.org/officeDocument/2006/relationships/theme" Target="/ppt/slideMasters/theme/theme1.xml" Id="Rc9f5bf1e5d67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46f611f54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bb014ae0b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d6c93c49e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f283eb45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eb64820747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e38be33be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b4410ebff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028bec064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