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3558acb17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1e796fe734749"/>
  </p:sldMasterIdLst>
  <p:sldIdLst>
    <p:sldId xmlns:r="http://schemas.openxmlformats.org/officeDocument/2006/relationships" id="256" r:id="R526158cc00be48c4"/>
    <p:sldId xmlns:r="http://schemas.openxmlformats.org/officeDocument/2006/relationships" id="257" r:id="Rcc0cc5cc0c604b05"/>
    <p:sldId xmlns:r="http://schemas.openxmlformats.org/officeDocument/2006/relationships" id="258" r:id="Rccb2ac1865b34f5d"/>
    <p:sldId xmlns:r="http://schemas.openxmlformats.org/officeDocument/2006/relationships" id="259" r:id="R5b5bb57895a748fe"/>
    <p:sldId xmlns:r="http://schemas.openxmlformats.org/officeDocument/2006/relationships" id="260" r:id="R2d594fb2f99749c0"/>
    <p:sldId xmlns:r="http://schemas.openxmlformats.org/officeDocument/2006/relationships" id="261" r:id="Rcaa23a676ab440a7"/>
    <p:sldId xmlns:r="http://schemas.openxmlformats.org/officeDocument/2006/relationships" id="262" r:id="Rc47dab2177fc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1e796fe734749" /><Relationship Type="http://schemas.openxmlformats.org/officeDocument/2006/relationships/slide" Target="/ppt/slides/slide1.xml" Id="R526158cc00be48c4" /><Relationship Type="http://schemas.openxmlformats.org/officeDocument/2006/relationships/slide" Target="/ppt/slides/slide2.xml" Id="Rcc0cc5cc0c604b05" /><Relationship Type="http://schemas.openxmlformats.org/officeDocument/2006/relationships/slide" Target="/ppt/slides/slide3.xml" Id="Rccb2ac1865b34f5d" /><Relationship Type="http://schemas.openxmlformats.org/officeDocument/2006/relationships/slide" Target="/ppt/slides/slide4.xml" Id="R5b5bb57895a748fe" /><Relationship Type="http://schemas.openxmlformats.org/officeDocument/2006/relationships/slide" Target="/ppt/slides/slide5.xml" Id="R2d594fb2f99749c0" /><Relationship Type="http://schemas.openxmlformats.org/officeDocument/2006/relationships/slide" Target="/ppt/slides/slide6.xml" Id="Rcaa23a676ab440a7" /><Relationship Type="http://schemas.openxmlformats.org/officeDocument/2006/relationships/slide" Target="/ppt/slides/slide7.xml" Id="Rc47dab2177fc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a19fa3ddd40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ec4c9a3d94028" /><Relationship Type="http://schemas.openxmlformats.org/officeDocument/2006/relationships/theme" Target="/ppt/slideMasters/theme/theme1.xml" Id="R4dc694d8e12a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ec4c9a3d940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87e0e58446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b08f4b940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36c6fc94547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750861d2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e057a27254a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018356ec746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df9f793c2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TOJA SANDNES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TOJA SANDNES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−684 428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553 147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OALAND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994 238 973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