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3bf0e6995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e0814dea94cab"/>
  </p:sldMasterIdLst>
  <p:sldIdLst>
    <p:sldId xmlns:r="http://schemas.openxmlformats.org/officeDocument/2006/relationships" id="256" r:id="R31d8f70465824351"/>
    <p:sldId xmlns:r="http://schemas.openxmlformats.org/officeDocument/2006/relationships" id="257" r:id="R940d6c275ac7419a"/>
    <p:sldId xmlns:r="http://schemas.openxmlformats.org/officeDocument/2006/relationships" id="258" r:id="Rf92ba0f6de3a42e7"/>
    <p:sldId xmlns:r="http://schemas.openxmlformats.org/officeDocument/2006/relationships" id="259" r:id="R11c92d4f3c7f49f4"/>
    <p:sldId xmlns:r="http://schemas.openxmlformats.org/officeDocument/2006/relationships" id="260" r:id="R82a9206db90543fc"/>
    <p:sldId xmlns:r="http://schemas.openxmlformats.org/officeDocument/2006/relationships" id="261" r:id="R02f1e53f963c475f"/>
    <p:sldId xmlns:r="http://schemas.openxmlformats.org/officeDocument/2006/relationships" id="262" r:id="R5aacd169aa81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e0814dea94cab" /><Relationship Type="http://schemas.openxmlformats.org/officeDocument/2006/relationships/slide" Target="/ppt/slides/slide1.xml" Id="R31d8f70465824351" /><Relationship Type="http://schemas.openxmlformats.org/officeDocument/2006/relationships/slide" Target="/ppt/slides/slide2.xml" Id="R940d6c275ac7419a" /><Relationship Type="http://schemas.openxmlformats.org/officeDocument/2006/relationships/slide" Target="/ppt/slides/slide3.xml" Id="Rf92ba0f6de3a42e7" /><Relationship Type="http://schemas.openxmlformats.org/officeDocument/2006/relationships/slide" Target="/ppt/slides/slide4.xml" Id="R11c92d4f3c7f49f4" /><Relationship Type="http://schemas.openxmlformats.org/officeDocument/2006/relationships/slide" Target="/ppt/slides/slide5.xml" Id="R82a9206db90543fc" /><Relationship Type="http://schemas.openxmlformats.org/officeDocument/2006/relationships/slide" Target="/ppt/slides/slide6.xml" Id="R02f1e53f963c475f" /><Relationship Type="http://schemas.openxmlformats.org/officeDocument/2006/relationships/slide" Target="/ppt/slides/slide7.xml" Id="R5aacd169aa81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b879ddc6b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d45758e241ab" /><Relationship Type="http://schemas.openxmlformats.org/officeDocument/2006/relationships/theme" Target="/ppt/slideMasters/theme/theme1.xml" Id="R8f72748a64f8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2d45758e2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3b17b678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dee3d9fd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a58860bc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788b6b2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b999ebc3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df9c669c5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7f1f627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