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bb122d806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b328d7021400f"/>
  </p:sldMasterIdLst>
  <p:sldIdLst>
    <p:sldId xmlns:r="http://schemas.openxmlformats.org/officeDocument/2006/relationships" id="256" r:id="Re071969313a24bac"/>
    <p:sldId xmlns:r="http://schemas.openxmlformats.org/officeDocument/2006/relationships" id="257" r:id="R67dd45288e3a459b"/>
    <p:sldId xmlns:r="http://schemas.openxmlformats.org/officeDocument/2006/relationships" id="258" r:id="R8730642a54674866"/>
    <p:sldId xmlns:r="http://schemas.openxmlformats.org/officeDocument/2006/relationships" id="259" r:id="R434b53a1edc942b2"/>
    <p:sldId xmlns:r="http://schemas.openxmlformats.org/officeDocument/2006/relationships" id="260" r:id="Rac7ec12228a0423d"/>
    <p:sldId xmlns:r="http://schemas.openxmlformats.org/officeDocument/2006/relationships" id="261" r:id="Rf406960b252940e2"/>
    <p:sldId xmlns:r="http://schemas.openxmlformats.org/officeDocument/2006/relationships" id="262" r:id="Rd5a343a62eb8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b328d7021400f" /><Relationship Type="http://schemas.openxmlformats.org/officeDocument/2006/relationships/slide" Target="/ppt/slides/slide1.xml" Id="Re071969313a24bac" /><Relationship Type="http://schemas.openxmlformats.org/officeDocument/2006/relationships/slide" Target="/ppt/slides/slide2.xml" Id="R67dd45288e3a459b" /><Relationship Type="http://schemas.openxmlformats.org/officeDocument/2006/relationships/slide" Target="/ppt/slides/slide3.xml" Id="R8730642a54674866" /><Relationship Type="http://schemas.openxmlformats.org/officeDocument/2006/relationships/slide" Target="/ppt/slides/slide4.xml" Id="R434b53a1edc942b2" /><Relationship Type="http://schemas.openxmlformats.org/officeDocument/2006/relationships/slide" Target="/ppt/slides/slide5.xml" Id="Rac7ec12228a0423d" /><Relationship Type="http://schemas.openxmlformats.org/officeDocument/2006/relationships/slide" Target="/ppt/slides/slide6.xml" Id="Rf406960b252940e2" /><Relationship Type="http://schemas.openxmlformats.org/officeDocument/2006/relationships/slide" Target="/ppt/slides/slide7.xml" Id="Rd5a343a62eb8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d17491f13448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81646b4e749e4" /><Relationship Type="http://schemas.openxmlformats.org/officeDocument/2006/relationships/theme" Target="/ppt/slideMasters/theme/theme1.xml" Id="R5e2814905a4e46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881646b4e7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4cab10bb341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40de0a18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bbbdd5d0d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3c2e493f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602e5a09547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365312ba044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3ce6ec8ca40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