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bc440ae03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a13da17e24136"/>
  </p:sldMasterIdLst>
  <p:sldIdLst>
    <p:sldId xmlns:r="http://schemas.openxmlformats.org/officeDocument/2006/relationships" id="256" r:id="Rb4704c4db79b4d01"/>
    <p:sldId xmlns:r="http://schemas.openxmlformats.org/officeDocument/2006/relationships" id="257" r:id="R5f44f3dd100546f8"/>
    <p:sldId xmlns:r="http://schemas.openxmlformats.org/officeDocument/2006/relationships" id="258" r:id="R44670ea7b73048e1"/>
    <p:sldId xmlns:r="http://schemas.openxmlformats.org/officeDocument/2006/relationships" id="259" r:id="R22292ba9b25f4a28"/>
    <p:sldId xmlns:r="http://schemas.openxmlformats.org/officeDocument/2006/relationships" id="260" r:id="R1af9d35f5882428f"/>
    <p:sldId xmlns:r="http://schemas.openxmlformats.org/officeDocument/2006/relationships" id="261" r:id="R1d6ab3b8d650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a13da17e24136" /><Relationship Type="http://schemas.openxmlformats.org/officeDocument/2006/relationships/slide" Target="/ppt/slides/slide1.xml" Id="Rb4704c4db79b4d01" /><Relationship Type="http://schemas.openxmlformats.org/officeDocument/2006/relationships/slide" Target="/ppt/slides/slide2.xml" Id="R5f44f3dd100546f8" /><Relationship Type="http://schemas.openxmlformats.org/officeDocument/2006/relationships/slide" Target="/ppt/slides/slide3.xml" Id="R44670ea7b73048e1" /><Relationship Type="http://schemas.openxmlformats.org/officeDocument/2006/relationships/slide" Target="/ppt/slides/slide4.xml" Id="R22292ba9b25f4a28" /><Relationship Type="http://schemas.openxmlformats.org/officeDocument/2006/relationships/slide" Target="/ppt/slides/slide5.xml" Id="R1af9d35f5882428f" /><Relationship Type="http://schemas.openxmlformats.org/officeDocument/2006/relationships/slide" Target="/ppt/slides/slide6.xml" Id="R1d6ab3b8d650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4fec4fa1440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6a3733dd842a9" /><Relationship Type="http://schemas.openxmlformats.org/officeDocument/2006/relationships/theme" Target="/ppt/slideMasters/theme/theme1.xml" Id="R2c009c8c1d92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6a3733dd8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2db090f9f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01d90f89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df47844ce4c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d20b9678a4f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2eafa886649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a2f7b2b8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