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2250170b0344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78df4fc8574b11"/>
  </p:sldMasterIdLst>
  <p:sldIdLst>
    <p:sldId xmlns:r="http://schemas.openxmlformats.org/officeDocument/2006/relationships" id="256" r:id="R86d7887ea6ad464e"/>
    <p:sldId xmlns:r="http://schemas.openxmlformats.org/officeDocument/2006/relationships" id="257" r:id="R0978e4f454a04845"/>
    <p:sldId xmlns:r="http://schemas.openxmlformats.org/officeDocument/2006/relationships" id="258" r:id="R306f1bbf75c54385"/>
    <p:sldId xmlns:r="http://schemas.openxmlformats.org/officeDocument/2006/relationships" id="259" r:id="R6e1e1c7bfa514279"/>
    <p:sldId xmlns:r="http://schemas.openxmlformats.org/officeDocument/2006/relationships" id="260" r:id="Reb43da9f68d7493b"/>
    <p:sldId xmlns:r="http://schemas.openxmlformats.org/officeDocument/2006/relationships" id="261" r:id="R7f0cd3da02aa4f70"/>
    <p:sldId xmlns:r="http://schemas.openxmlformats.org/officeDocument/2006/relationships" id="262" r:id="R60e8c6eca9ef40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8df4fc8574b11" /><Relationship Type="http://schemas.openxmlformats.org/officeDocument/2006/relationships/slide" Target="/ppt/slides/slide1.xml" Id="R86d7887ea6ad464e" /><Relationship Type="http://schemas.openxmlformats.org/officeDocument/2006/relationships/slide" Target="/ppt/slides/slide2.xml" Id="R0978e4f454a04845" /><Relationship Type="http://schemas.openxmlformats.org/officeDocument/2006/relationships/slide" Target="/ppt/slides/slide3.xml" Id="R306f1bbf75c54385" /><Relationship Type="http://schemas.openxmlformats.org/officeDocument/2006/relationships/slide" Target="/ppt/slides/slide4.xml" Id="R6e1e1c7bfa514279" /><Relationship Type="http://schemas.openxmlformats.org/officeDocument/2006/relationships/slide" Target="/ppt/slides/slide5.xml" Id="Reb43da9f68d7493b" /><Relationship Type="http://schemas.openxmlformats.org/officeDocument/2006/relationships/slide" Target="/ppt/slides/slide6.xml" Id="R7f0cd3da02aa4f70" /><Relationship Type="http://schemas.openxmlformats.org/officeDocument/2006/relationships/slide" Target="/ppt/slides/slide7.xml" Id="R60e8c6eca9ef40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29f67bf2447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0b7b9a1174a5d" /><Relationship Type="http://schemas.openxmlformats.org/officeDocument/2006/relationships/theme" Target="/ppt/slideMasters/theme/theme1.xml" Id="R57d5594acc3b45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d0b7b9a1174a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85a13154d45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5d36a8d7845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92e7e055f46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a908b6a9746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dfebfdc1a48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dab931c8b4d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8d698851344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SEASCAPE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21 261 241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21 267 075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RICHARD STENBAKK NYSTRØM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BERGLIOT SVENSEN NYSTRØM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