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539fd1341040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6da7c5d5f942e3"/>
  </p:sldMasterIdLst>
  <p:sldIdLst>
    <p:sldId xmlns:r="http://schemas.openxmlformats.org/officeDocument/2006/relationships" id="256" r:id="R73bb226d37e74d92"/>
    <p:sldId xmlns:r="http://schemas.openxmlformats.org/officeDocument/2006/relationships" id="257" r:id="R5df010df73a747a4"/>
    <p:sldId xmlns:r="http://schemas.openxmlformats.org/officeDocument/2006/relationships" id="258" r:id="Rc3ce03a19d014c10"/>
    <p:sldId xmlns:r="http://schemas.openxmlformats.org/officeDocument/2006/relationships" id="259" r:id="Ra2caf62cade647b3"/>
    <p:sldId xmlns:r="http://schemas.openxmlformats.org/officeDocument/2006/relationships" id="260" r:id="Rc2586fadb6704e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6da7c5d5f942e3" /><Relationship Type="http://schemas.openxmlformats.org/officeDocument/2006/relationships/slide" Target="/ppt/slides/slide1.xml" Id="R73bb226d37e74d92" /><Relationship Type="http://schemas.openxmlformats.org/officeDocument/2006/relationships/slide" Target="/ppt/slides/slide2.xml" Id="R5df010df73a747a4" /><Relationship Type="http://schemas.openxmlformats.org/officeDocument/2006/relationships/slide" Target="/ppt/slides/slide3.xml" Id="Rc3ce03a19d014c10" /><Relationship Type="http://schemas.openxmlformats.org/officeDocument/2006/relationships/slide" Target="/ppt/slides/slide4.xml" Id="Ra2caf62cade647b3" /><Relationship Type="http://schemas.openxmlformats.org/officeDocument/2006/relationships/slide" Target="/ppt/slides/slide5.xml" Id="Rc2586fadb6704e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70981bb1f34a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f505cdd8e4fc9" /><Relationship Type="http://schemas.openxmlformats.org/officeDocument/2006/relationships/theme" Target="/ppt/slideMasters/theme/theme1.xml" Id="R560ecd2e491b4d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2f505cdd8e4f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bdc96cf7b41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511a83e6943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08210712949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43d7a604d47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0a611b92347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 DOROTA DAWIDOWICZ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DOROTA DAWIDOWICZ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Fredlihavna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3031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81 96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do-da@online.no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995 206 552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