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4086cf1db4e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9d399e90543ba"/>
  </p:sldMasterIdLst>
  <p:sldIdLst>
    <p:sldId xmlns:r="http://schemas.openxmlformats.org/officeDocument/2006/relationships" id="256" r:id="R9d84110c70ec4e8f"/>
    <p:sldId xmlns:r="http://schemas.openxmlformats.org/officeDocument/2006/relationships" id="257" r:id="R4ec00806d1b54719"/>
    <p:sldId xmlns:r="http://schemas.openxmlformats.org/officeDocument/2006/relationships" id="258" r:id="R77f04e7eabbc4a55"/>
    <p:sldId xmlns:r="http://schemas.openxmlformats.org/officeDocument/2006/relationships" id="259" r:id="R0dfff95578234958"/>
    <p:sldId xmlns:r="http://schemas.openxmlformats.org/officeDocument/2006/relationships" id="260" r:id="R2a65dee3683648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9d399e90543ba" /><Relationship Type="http://schemas.openxmlformats.org/officeDocument/2006/relationships/slide" Target="/ppt/slides/slide1.xml" Id="R9d84110c70ec4e8f" /><Relationship Type="http://schemas.openxmlformats.org/officeDocument/2006/relationships/slide" Target="/ppt/slides/slide2.xml" Id="R4ec00806d1b54719" /><Relationship Type="http://schemas.openxmlformats.org/officeDocument/2006/relationships/slide" Target="/ppt/slides/slide3.xml" Id="R77f04e7eabbc4a55" /><Relationship Type="http://schemas.openxmlformats.org/officeDocument/2006/relationships/slide" Target="/ppt/slides/slide4.xml" Id="R0dfff95578234958" /><Relationship Type="http://schemas.openxmlformats.org/officeDocument/2006/relationships/slide" Target="/ppt/slides/slide5.xml" Id="R2a65dee3683648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1ca34e7df143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0f8b6048041b2" /><Relationship Type="http://schemas.openxmlformats.org/officeDocument/2006/relationships/theme" Target="/ppt/slideMasters/theme/theme1.xml" Id="Rb752f5ecf1394f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0f8b6048041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64127a14342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8f7a42d4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cdce1a90d43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82aad637f749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08b99e2d942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RAINCODE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RAINCODE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995 357 607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RAINCODE AS</a:t>
            </a:r>
          </a:p>
        </p:txBody>
      </p:sp>
    </p:spTree>
  </p:cSld>
  <p:clrMapOvr>
    <a:masterClrMapping xmlns:a="http://schemas.openxmlformats.org/drawingml/2006/main"/>
  </p:clrMapOvr>
</p:sld>
</file>