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a5790f438b4f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02dd4b37714158"/>
  </p:sldMasterIdLst>
  <p:sldIdLst>
    <p:sldId xmlns:r="http://schemas.openxmlformats.org/officeDocument/2006/relationships" id="256" r:id="Ra06bd36d366d4225"/>
    <p:sldId xmlns:r="http://schemas.openxmlformats.org/officeDocument/2006/relationships" id="257" r:id="Rcaad1fd117a94c53"/>
    <p:sldId xmlns:r="http://schemas.openxmlformats.org/officeDocument/2006/relationships" id="258" r:id="Rdc2050ff39f3403d"/>
    <p:sldId xmlns:r="http://schemas.openxmlformats.org/officeDocument/2006/relationships" id="259" r:id="R226775da74ce46f2"/>
    <p:sldId xmlns:r="http://schemas.openxmlformats.org/officeDocument/2006/relationships" id="260" r:id="Rc93da3b7aa6a41a0"/>
    <p:sldId xmlns:r="http://schemas.openxmlformats.org/officeDocument/2006/relationships" id="261" r:id="Rca974ad09642429f"/>
    <p:sldId xmlns:r="http://schemas.openxmlformats.org/officeDocument/2006/relationships" id="262" r:id="R05f08bcf831c42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02dd4b37714158" /><Relationship Type="http://schemas.openxmlformats.org/officeDocument/2006/relationships/slide" Target="/ppt/slides/slide1.xml" Id="Ra06bd36d366d4225" /><Relationship Type="http://schemas.openxmlformats.org/officeDocument/2006/relationships/slide" Target="/ppt/slides/slide2.xml" Id="Rcaad1fd117a94c53" /><Relationship Type="http://schemas.openxmlformats.org/officeDocument/2006/relationships/slide" Target="/ppt/slides/slide3.xml" Id="Rdc2050ff39f3403d" /><Relationship Type="http://schemas.openxmlformats.org/officeDocument/2006/relationships/slide" Target="/ppt/slides/slide4.xml" Id="R226775da74ce46f2" /><Relationship Type="http://schemas.openxmlformats.org/officeDocument/2006/relationships/slide" Target="/ppt/slides/slide5.xml" Id="Rc93da3b7aa6a41a0" /><Relationship Type="http://schemas.openxmlformats.org/officeDocument/2006/relationships/slide" Target="/ppt/slides/slide6.xml" Id="Rca974ad09642429f" /><Relationship Type="http://schemas.openxmlformats.org/officeDocument/2006/relationships/slide" Target="/ppt/slides/slide7.xml" Id="R05f08bcf831c42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2cf0f28c204e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4c46e0b3644f0" /><Relationship Type="http://schemas.openxmlformats.org/officeDocument/2006/relationships/theme" Target="/ppt/slideMasters/theme/theme1.xml" Id="R26f92a57b5db40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14c46e0b3644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7f8a7635e46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57e794aca44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df0f28cf94d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7d3544ea148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d3fa9bee4948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0f253ac824c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27ae9fb7c49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KVAM BYGGEVARER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KVAM BYGGEVARER AS ble etablert [år] og holder til i Norheimsund.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35 663 842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2 147 739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1 633 490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8 729 178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13 454 873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SKEIE HOLDING AS  –  25,9 %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LITU AS  –  22,2 %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TORDAL BJØRN JARLE  –  22,2 %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BELLEN AS  –  13,0 %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ANDERS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MAY LINN  –  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Steinsdalsvegen 104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5600 Norheimsund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90 40 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995 485 621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 BYGGEVARER AS</a:t>
            </a:r>
          </a:p>
        </p:txBody>
      </p:sp>
    </p:spTree>
  </p:cSld>
  <p:clrMapOvr>
    <a:masterClrMapping xmlns:a="http://schemas.openxmlformats.org/drawingml/2006/main"/>
  </p:clrMapOvr>
</p:sld>
</file>