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02b20bbeef41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14403c89394194"/>
  </p:sldMasterIdLst>
  <p:sldIdLst>
    <p:sldId xmlns:r="http://schemas.openxmlformats.org/officeDocument/2006/relationships" id="256" r:id="R0a575b78d76c44fe"/>
    <p:sldId xmlns:r="http://schemas.openxmlformats.org/officeDocument/2006/relationships" id="257" r:id="Rd75334373ea44bca"/>
    <p:sldId xmlns:r="http://schemas.openxmlformats.org/officeDocument/2006/relationships" id="258" r:id="R3182615934c2471b"/>
    <p:sldId xmlns:r="http://schemas.openxmlformats.org/officeDocument/2006/relationships" id="259" r:id="R75bf372f1d814975"/>
    <p:sldId xmlns:r="http://schemas.openxmlformats.org/officeDocument/2006/relationships" id="260" r:id="Rba40dc9e049f4bc1"/>
    <p:sldId xmlns:r="http://schemas.openxmlformats.org/officeDocument/2006/relationships" id="261" r:id="R86fa9bf77ec64cb6"/>
    <p:sldId xmlns:r="http://schemas.openxmlformats.org/officeDocument/2006/relationships" id="262" r:id="R3f0f19c2f7aa48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14403c89394194" /><Relationship Type="http://schemas.openxmlformats.org/officeDocument/2006/relationships/slide" Target="/ppt/slides/slide1.xml" Id="R0a575b78d76c44fe" /><Relationship Type="http://schemas.openxmlformats.org/officeDocument/2006/relationships/slide" Target="/ppt/slides/slide2.xml" Id="Rd75334373ea44bca" /><Relationship Type="http://schemas.openxmlformats.org/officeDocument/2006/relationships/slide" Target="/ppt/slides/slide3.xml" Id="R3182615934c2471b" /><Relationship Type="http://schemas.openxmlformats.org/officeDocument/2006/relationships/slide" Target="/ppt/slides/slide4.xml" Id="R75bf372f1d814975" /><Relationship Type="http://schemas.openxmlformats.org/officeDocument/2006/relationships/slide" Target="/ppt/slides/slide5.xml" Id="Rba40dc9e049f4bc1" /><Relationship Type="http://schemas.openxmlformats.org/officeDocument/2006/relationships/slide" Target="/ppt/slides/slide6.xml" Id="R86fa9bf77ec64cb6" /><Relationship Type="http://schemas.openxmlformats.org/officeDocument/2006/relationships/slide" Target="/ppt/slides/slide7.xml" Id="R3f0f19c2f7aa48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791d15ca0c45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3b5c3f1de4ec8" /><Relationship Type="http://schemas.openxmlformats.org/officeDocument/2006/relationships/theme" Target="/ppt/slideMasters/theme/theme1.xml" Id="R019138f6398a4e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53b5c3f1de4e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65361da4b43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8673fdd7c4e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7ea1253c747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b22fd851347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da744747e44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f78ec46de45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a0f7e4c2640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SNEKKERMESTER GULLAKSEN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SNEKKERMESTER GULLAKSEN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SNEKKERMESTER GULLAKSEN AS ble etablert [år] og holder til i Nyborg.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SNEKKERMESTER GULLAKSEN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SNEKKERMESTER GULLAKSEN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SNEKKERMESTER GULLAKSEN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574 693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378 683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SNEKKERMESTER GULLAKSEN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GULLAKSEN LEIF T BAKKE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GULLAKSEN MADS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SNEKKERMESTER GULLAKSEN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Salhusvegen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5131 Nyborg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995 488 256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SNEKKERMESTER GULLAKSEN AS</a:t>
            </a:r>
          </a:p>
        </p:txBody>
      </p:sp>
    </p:spTree>
  </p:cSld>
  <p:clrMapOvr>
    <a:masterClrMapping xmlns:a="http://schemas.openxmlformats.org/drawingml/2006/main"/>
  </p:clrMapOvr>
</p:sld>
</file>