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4a9372a79442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e28c822d04991"/>
  </p:sldMasterIdLst>
  <p:sldIdLst>
    <p:sldId xmlns:r="http://schemas.openxmlformats.org/officeDocument/2006/relationships" id="256" r:id="R68bb78d888a24733"/>
    <p:sldId xmlns:r="http://schemas.openxmlformats.org/officeDocument/2006/relationships" id="257" r:id="Rbc30ff30fa0c40c3"/>
    <p:sldId xmlns:r="http://schemas.openxmlformats.org/officeDocument/2006/relationships" id="258" r:id="R242fd3ab91024f04"/>
    <p:sldId xmlns:r="http://schemas.openxmlformats.org/officeDocument/2006/relationships" id="259" r:id="R614c571af9324287"/>
    <p:sldId xmlns:r="http://schemas.openxmlformats.org/officeDocument/2006/relationships" id="260" r:id="R44d7af12605a48dd"/>
    <p:sldId xmlns:r="http://schemas.openxmlformats.org/officeDocument/2006/relationships" id="261" r:id="R8480b5202c914785"/>
    <p:sldId xmlns:r="http://schemas.openxmlformats.org/officeDocument/2006/relationships" id="262" r:id="R569994d03c27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e28c822d04991" /><Relationship Type="http://schemas.openxmlformats.org/officeDocument/2006/relationships/slide" Target="/ppt/slides/slide1.xml" Id="R68bb78d888a24733" /><Relationship Type="http://schemas.openxmlformats.org/officeDocument/2006/relationships/slide" Target="/ppt/slides/slide2.xml" Id="Rbc30ff30fa0c40c3" /><Relationship Type="http://schemas.openxmlformats.org/officeDocument/2006/relationships/slide" Target="/ppt/slides/slide3.xml" Id="R242fd3ab91024f04" /><Relationship Type="http://schemas.openxmlformats.org/officeDocument/2006/relationships/slide" Target="/ppt/slides/slide4.xml" Id="R614c571af9324287" /><Relationship Type="http://schemas.openxmlformats.org/officeDocument/2006/relationships/slide" Target="/ppt/slides/slide5.xml" Id="R44d7af12605a48dd" /><Relationship Type="http://schemas.openxmlformats.org/officeDocument/2006/relationships/slide" Target="/ppt/slides/slide6.xml" Id="R8480b5202c914785" /><Relationship Type="http://schemas.openxmlformats.org/officeDocument/2006/relationships/slide" Target="/ppt/slides/slide7.xml" Id="R569994d03c27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dbc69c731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94fa25417459c" /><Relationship Type="http://schemas.openxmlformats.org/officeDocument/2006/relationships/theme" Target="/ppt/slideMasters/theme/theme1.xml" Id="R93f6b4cad8fa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94fa25417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6fe477d33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b644137d0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382335dc0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055343c85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82b99ed574d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bb13d32e24a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9a666b366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