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a2bf3dba2b46b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23b962925e4bab"/>
  </p:sldMasterIdLst>
  <p:sldIdLst>
    <p:sldId xmlns:r="http://schemas.openxmlformats.org/officeDocument/2006/relationships" id="256" r:id="R0e762593fa6b48d1"/>
    <p:sldId xmlns:r="http://schemas.openxmlformats.org/officeDocument/2006/relationships" id="257" r:id="Re3fd5dea4e1241c7"/>
    <p:sldId xmlns:r="http://schemas.openxmlformats.org/officeDocument/2006/relationships" id="258" r:id="R638c609284c746ea"/>
    <p:sldId xmlns:r="http://schemas.openxmlformats.org/officeDocument/2006/relationships" id="259" r:id="Rd677d35cd8c04a7b"/>
    <p:sldId xmlns:r="http://schemas.openxmlformats.org/officeDocument/2006/relationships" id="260" r:id="Rd6a5c658573f4515"/>
    <p:sldId xmlns:r="http://schemas.openxmlformats.org/officeDocument/2006/relationships" id="261" r:id="R75df941005a44e93"/>
    <p:sldId xmlns:r="http://schemas.openxmlformats.org/officeDocument/2006/relationships" id="262" r:id="R201d3eebf04a4d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23b962925e4bab" /><Relationship Type="http://schemas.openxmlformats.org/officeDocument/2006/relationships/slide" Target="/ppt/slides/slide1.xml" Id="R0e762593fa6b48d1" /><Relationship Type="http://schemas.openxmlformats.org/officeDocument/2006/relationships/slide" Target="/ppt/slides/slide2.xml" Id="Re3fd5dea4e1241c7" /><Relationship Type="http://schemas.openxmlformats.org/officeDocument/2006/relationships/slide" Target="/ppt/slides/slide3.xml" Id="R638c609284c746ea" /><Relationship Type="http://schemas.openxmlformats.org/officeDocument/2006/relationships/slide" Target="/ppt/slides/slide4.xml" Id="Rd677d35cd8c04a7b" /><Relationship Type="http://schemas.openxmlformats.org/officeDocument/2006/relationships/slide" Target="/ppt/slides/slide5.xml" Id="Rd6a5c658573f4515" /><Relationship Type="http://schemas.openxmlformats.org/officeDocument/2006/relationships/slide" Target="/ppt/slides/slide6.xml" Id="R75df941005a44e93" /><Relationship Type="http://schemas.openxmlformats.org/officeDocument/2006/relationships/slide" Target="/ppt/slides/slide7.xml" Id="R201d3eebf04a4d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429b2040d848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edb33575b74b6d" /><Relationship Type="http://schemas.openxmlformats.org/officeDocument/2006/relationships/theme" Target="/ppt/slideMasters/theme/theme1.xml" Id="R156a8365884d4f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edb33575b74b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59839f40ef49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1750f07d9341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f7da5b2e7f4b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6ed770d5924a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10e76ef912479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2e40aaa00448f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87e97c19aa4f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TAKST MÅLENG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TAKST MÅLENG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TAKST MÅLENG AS ble etablert [år] og holder til i Våler I Østfold.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TAKST MÅLENG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TAKST MÅLENG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TAKST MÅLENG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2 060 642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164 641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108 959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1 271 858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TAKST MÅLENG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MÅLENG JOHN EGIL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TAKST MÅLENG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Folkestadhøgda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1592 Våler I Østfold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995 654 539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TAKST MÅLENG AS</a:t>
            </a:r>
          </a:p>
        </p:txBody>
      </p:sp>
    </p:spTree>
  </p:cSld>
  <p:clrMapOvr>
    <a:masterClrMapping xmlns:a="http://schemas.openxmlformats.org/drawingml/2006/main"/>
  </p:clrMapOvr>
</p:sld>
</file>