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e4e4f4ffa443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d005dbe89c44a9"/>
  </p:sldMasterIdLst>
  <p:sldIdLst>
    <p:sldId xmlns:r="http://schemas.openxmlformats.org/officeDocument/2006/relationships" id="256" r:id="R8243bfaef6fc42f5"/>
    <p:sldId xmlns:r="http://schemas.openxmlformats.org/officeDocument/2006/relationships" id="257" r:id="R171fcb60995b47c2"/>
    <p:sldId xmlns:r="http://schemas.openxmlformats.org/officeDocument/2006/relationships" id="258" r:id="Rb15c50990e1546a3"/>
    <p:sldId xmlns:r="http://schemas.openxmlformats.org/officeDocument/2006/relationships" id="259" r:id="R6b09a0eb694c49f1"/>
    <p:sldId xmlns:r="http://schemas.openxmlformats.org/officeDocument/2006/relationships" id="260" r:id="Re44af8fa36e64e50"/>
    <p:sldId xmlns:r="http://schemas.openxmlformats.org/officeDocument/2006/relationships" id="261" r:id="R138a64e35f0c439f"/>
    <p:sldId xmlns:r="http://schemas.openxmlformats.org/officeDocument/2006/relationships" id="262" r:id="R148a511a8fa34e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d005dbe89c44a9" /><Relationship Type="http://schemas.openxmlformats.org/officeDocument/2006/relationships/slide" Target="/ppt/slides/slide1.xml" Id="R8243bfaef6fc42f5" /><Relationship Type="http://schemas.openxmlformats.org/officeDocument/2006/relationships/slide" Target="/ppt/slides/slide2.xml" Id="R171fcb60995b47c2" /><Relationship Type="http://schemas.openxmlformats.org/officeDocument/2006/relationships/slide" Target="/ppt/slides/slide3.xml" Id="Rb15c50990e1546a3" /><Relationship Type="http://schemas.openxmlformats.org/officeDocument/2006/relationships/slide" Target="/ppt/slides/slide4.xml" Id="R6b09a0eb694c49f1" /><Relationship Type="http://schemas.openxmlformats.org/officeDocument/2006/relationships/slide" Target="/ppt/slides/slide5.xml" Id="Re44af8fa36e64e50" /><Relationship Type="http://schemas.openxmlformats.org/officeDocument/2006/relationships/slide" Target="/ppt/slides/slide6.xml" Id="R138a64e35f0c439f" /><Relationship Type="http://schemas.openxmlformats.org/officeDocument/2006/relationships/slide" Target="/ppt/slides/slide7.xml" Id="R148a511a8fa34e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f9aa2047449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0bf378f6e448d" /><Relationship Type="http://schemas.openxmlformats.org/officeDocument/2006/relationships/theme" Target="/ppt/slideMasters/theme/theme1.xml" Id="R65b483f9d9dd4a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60bf378f6e44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c1222db9e42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5015cdd842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2b37b7e7e4a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cd2c1123e49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b9e3179f1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388e364c942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d0ae9e1cb40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UNI-FORM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11 125 526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5 973 382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8 205 688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UNI-FORM AS  –  32,3 %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KAI ARNE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BERIT IREN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FRANK JOHANSEN  –  18,7 %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8208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post@uni-form.as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UNI-FORM AS</a:t>
            </a:r>
          </a:p>
        </p:txBody>
      </p:sp>
    </p:spTree>
  </p:cSld>
  <p:clrMapOvr>
    <a:masterClrMapping xmlns:a="http://schemas.openxmlformats.org/drawingml/2006/main"/>
  </p:clrMapOvr>
</p:sld>
</file>