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785a2bad24f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fe2e55ef74a65"/>
  </p:sldMasterIdLst>
  <p:sldIdLst>
    <p:sldId xmlns:r="http://schemas.openxmlformats.org/officeDocument/2006/relationships" id="256" r:id="R4a4e8c887da14a9a"/>
    <p:sldId xmlns:r="http://schemas.openxmlformats.org/officeDocument/2006/relationships" id="257" r:id="R5ffac2d3953b4b28"/>
    <p:sldId xmlns:r="http://schemas.openxmlformats.org/officeDocument/2006/relationships" id="258" r:id="Re3608c9ccb8e4e5d"/>
    <p:sldId xmlns:r="http://schemas.openxmlformats.org/officeDocument/2006/relationships" id="259" r:id="Rb7df8590fd5f49f5"/>
    <p:sldId xmlns:r="http://schemas.openxmlformats.org/officeDocument/2006/relationships" id="260" r:id="R3121efe89c48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fe2e55ef74a65" /><Relationship Type="http://schemas.openxmlformats.org/officeDocument/2006/relationships/slide" Target="/ppt/slides/slide1.xml" Id="R4a4e8c887da14a9a" /><Relationship Type="http://schemas.openxmlformats.org/officeDocument/2006/relationships/slide" Target="/ppt/slides/slide2.xml" Id="R5ffac2d3953b4b28" /><Relationship Type="http://schemas.openxmlformats.org/officeDocument/2006/relationships/slide" Target="/ppt/slides/slide3.xml" Id="Re3608c9ccb8e4e5d" /><Relationship Type="http://schemas.openxmlformats.org/officeDocument/2006/relationships/slide" Target="/ppt/slides/slide4.xml" Id="Rb7df8590fd5f49f5" /><Relationship Type="http://schemas.openxmlformats.org/officeDocument/2006/relationships/slide" Target="/ppt/slides/slide5.xml" Id="R3121efe89c48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47870b159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9488ff33a4544" /><Relationship Type="http://schemas.openxmlformats.org/officeDocument/2006/relationships/theme" Target="/ppt/slideMasters/theme/theme1.xml" Id="R5e2b973c7a914b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9488ff33a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bbfeb060c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f56fed481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432d31885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2d1ac0cf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6cfde4adc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