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7d224f1cf046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dae9eae23340da"/>
  </p:sldMasterIdLst>
  <p:sldIdLst>
    <p:sldId xmlns:r="http://schemas.openxmlformats.org/officeDocument/2006/relationships" id="256" r:id="R7d687e60594f4c4c"/>
    <p:sldId xmlns:r="http://schemas.openxmlformats.org/officeDocument/2006/relationships" id="257" r:id="Rfaf1f1d60fbd4c95"/>
    <p:sldId xmlns:r="http://schemas.openxmlformats.org/officeDocument/2006/relationships" id="258" r:id="Ra685e385c6344d59"/>
    <p:sldId xmlns:r="http://schemas.openxmlformats.org/officeDocument/2006/relationships" id="259" r:id="Rb1395834ed62454a"/>
    <p:sldId xmlns:r="http://schemas.openxmlformats.org/officeDocument/2006/relationships" id="260" r:id="Rf7a7050aef51499a"/>
    <p:sldId xmlns:r="http://schemas.openxmlformats.org/officeDocument/2006/relationships" id="261" r:id="R4afe6e79b82f44bd"/>
    <p:sldId xmlns:r="http://schemas.openxmlformats.org/officeDocument/2006/relationships" id="262" r:id="R503af8d286d14e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dae9eae23340da" /><Relationship Type="http://schemas.openxmlformats.org/officeDocument/2006/relationships/slide" Target="/ppt/slides/slide1.xml" Id="R7d687e60594f4c4c" /><Relationship Type="http://schemas.openxmlformats.org/officeDocument/2006/relationships/slide" Target="/ppt/slides/slide2.xml" Id="Rfaf1f1d60fbd4c95" /><Relationship Type="http://schemas.openxmlformats.org/officeDocument/2006/relationships/slide" Target="/ppt/slides/slide3.xml" Id="Ra685e385c6344d59" /><Relationship Type="http://schemas.openxmlformats.org/officeDocument/2006/relationships/slide" Target="/ppt/slides/slide4.xml" Id="Rb1395834ed62454a" /><Relationship Type="http://schemas.openxmlformats.org/officeDocument/2006/relationships/slide" Target="/ppt/slides/slide5.xml" Id="Rf7a7050aef51499a" /><Relationship Type="http://schemas.openxmlformats.org/officeDocument/2006/relationships/slide" Target="/ppt/slides/slide6.xml" Id="R4afe6e79b82f44bd" /><Relationship Type="http://schemas.openxmlformats.org/officeDocument/2006/relationships/slide" Target="/ppt/slides/slide7.xml" Id="R503af8d286d14e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f85a61ee6c4b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3a7edbf104f7c" /><Relationship Type="http://schemas.openxmlformats.org/officeDocument/2006/relationships/theme" Target="/ppt/slideMasters/theme/theme1.xml" Id="Rfd00f727810b48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d3a7edbf104f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8e1c2073548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ee29e0b8a4a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9446733d24e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da935320b4d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9cd6cc600d47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bf2d2fa4443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df0c60f4e4d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D&amp;M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D&amp;M EIENDOM AS ble etablert [år] og holder til i Skjeberg.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−296 749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601 606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DANIEL VIDAR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Brandstorpveien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1747 Skjeberg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dvida-ha@online.no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995 962 713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