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c0a78bd39840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b89d22c84bf4f69"/>
  </p:sldMasterIdLst>
  <p:sldIdLst>
    <p:sldId xmlns:r="http://schemas.openxmlformats.org/officeDocument/2006/relationships" id="256" r:id="R397a2c8d05674dd7"/>
    <p:sldId xmlns:r="http://schemas.openxmlformats.org/officeDocument/2006/relationships" id="257" r:id="Rcbf95b0f41e14c5f"/>
    <p:sldId xmlns:r="http://schemas.openxmlformats.org/officeDocument/2006/relationships" id="258" r:id="R48237b15332045b6"/>
    <p:sldId xmlns:r="http://schemas.openxmlformats.org/officeDocument/2006/relationships" id="259" r:id="Rae20846ab5b24c9b"/>
    <p:sldId xmlns:r="http://schemas.openxmlformats.org/officeDocument/2006/relationships" id="260" r:id="R9195f6b71f0d4622"/>
    <p:sldId xmlns:r="http://schemas.openxmlformats.org/officeDocument/2006/relationships" id="261" r:id="R908ea78a29d14584"/>
    <p:sldId xmlns:r="http://schemas.openxmlformats.org/officeDocument/2006/relationships" id="262" r:id="R674dddc10e5941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89d22c84bf4f69" /><Relationship Type="http://schemas.openxmlformats.org/officeDocument/2006/relationships/slide" Target="/ppt/slides/slide1.xml" Id="R397a2c8d05674dd7" /><Relationship Type="http://schemas.openxmlformats.org/officeDocument/2006/relationships/slide" Target="/ppt/slides/slide2.xml" Id="Rcbf95b0f41e14c5f" /><Relationship Type="http://schemas.openxmlformats.org/officeDocument/2006/relationships/slide" Target="/ppt/slides/slide3.xml" Id="R48237b15332045b6" /><Relationship Type="http://schemas.openxmlformats.org/officeDocument/2006/relationships/slide" Target="/ppt/slides/slide4.xml" Id="Rae20846ab5b24c9b" /><Relationship Type="http://schemas.openxmlformats.org/officeDocument/2006/relationships/slide" Target="/ppt/slides/slide5.xml" Id="R9195f6b71f0d4622" /><Relationship Type="http://schemas.openxmlformats.org/officeDocument/2006/relationships/slide" Target="/ppt/slides/slide6.xml" Id="R908ea78a29d14584" /><Relationship Type="http://schemas.openxmlformats.org/officeDocument/2006/relationships/slide" Target="/ppt/slides/slide7.xml" Id="R674dddc10e5941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c999c6cd5643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0f5d9e57e42a0" /><Relationship Type="http://schemas.openxmlformats.org/officeDocument/2006/relationships/theme" Target="/ppt/slideMasters/theme/theme1.xml" Id="Rebf78497871849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6b0f5d9e57e42a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61d53e9494b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01c6b33f54f3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456a9e63f44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1cc64f549f49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7229a8f2814b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e348319964e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945188f1a48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JN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2 190 940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NESGÅRD JON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996 114 821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JN INVEST AS</a:t>
            </a:r>
          </a:p>
        </p:txBody>
      </p:sp>
    </p:spTree>
  </p:cSld>
  <p:clrMapOvr>
    <a:masterClrMapping xmlns:a="http://schemas.openxmlformats.org/drawingml/2006/main"/>
  </p:clrMapOvr>
</p:sld>
</file>