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f4f2d5e884c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b4fc3ed6364921"/>
  </p:sldMasterIdLst>
  <p:sldIdLst>
    <p:sldId xmlns:r="http://schemas.openxmlformats.org/officeDocument/2006/relationships" id="256" r:id="Rb567711c3d9f4a31"/>
    <p:sldId xmlns:r="http://schemas.openxmlformats.org/officeDocument/2006/relationships" id="257" r:id="R76b10c5239054fe5"/>
    <p:sldId xmlns:r="http://schemas.openxmlformats.org/officeDocument/2006/relationships" id="258" r:id="R21dca82c807c4db7"/>
    <p:sldId xmlns:r="http://schemas.openxmlformats.org/officeDocument/2006/relationships" id="259" r:id="R8f2c91503e2b4d16"/>
    <p:sldId xmlns:r="http://schemas.openxmlformats.org/officeDocument/2006/relationships" id="260" r:id="R5383085539e64b49"/>
    <p:sldId xmlns:r="http://schemas.openxmlformats.org/officeDocument/2006/relationships" id="261" r:id="R550de02911484ec1"/>
    <p:sldId xmlns:r="http://schemas.openxmlformats.org/officeDocument/2006/relationships" id="262" r:id="R1d4280bed0f5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b4fc3ed6364921" /><Relationship Type="http://schemas.openxmlformats.org/officeDocument/2006/relationships/slide" Target="/ppt/slides/slide1.xml" Id="Rb567711c3d9f4a31" /><Relationship Type="http://schemas.openxmlformats.org/officeDocument/2006/relationships/slide" Target="/ppt/slides/slide2.xml" Id="R76b10c5239054fe5" /><Relationship Type="http://schemas.openxmlformats.org/officeDocument/2006/relationships/slide" Target="/ppt/slides/slide3.xml" Id="R21dca82c807c4db7" /><Relationship Type="http://schemas.openxmlformats.org/officeDocument/2006/relationships/slide" Target="/ppt/slides/slide4.xml" Id="R8f2c91503e2b4d16" /><Relationship Type="http://schemas.openxmlformats.org/officeDocument/2006/relationships/slide" Target="/ppt/slides/slide5.xml" Id="R5383085539e64b49" /><Relationship Type="http://schemas.openxmlformats.org/officeDocument/2006/relationships/slide" Target="/ppt/slides/slide6.xml" Id="R550de02911484ec1" /><Relationship Type="http://schemas.openxmlformats.org/officeDocument/2006/relationships/slide" Target="/ppt/slides/slide7.xml" Id="R1d4280bed0f5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c0660a72948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db055d758475b" /><Relationship Type="http://schemas.openxmlformats.org/officeDocument/2006/relationships/theme" Target="/ppt/slideMasters/theme/theme1.xml" Id="R5a34e4482d02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db055d75847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6dd42ec4b42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e39955b3d43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0e98c850449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65f0e83314a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eb1d3a9fe4f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8a8ee06ad44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4f8daac314d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SINUS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FINANS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4 029 654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418 190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1 098 301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SKJALG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Lambes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8803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skjalg.eide@sinus247.no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996 226 522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FINANS AS</a:t>
            </a:r>
          </a:p>
        </p:txBody>
      </p:sp>
    </p:spTree>
  </p:cSld>
  <p:clrMapOvr>
    <a:masterClrMapping xmlns:a="http://schemas.openxmlformats.org/drawingml/2006/main"/>
  </p:clrMapOvr>
</p:sld>
</file>