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1ae4f0432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3899b50554c7a"/>
  </p:sldMasterIdLst>
  <p:sldIdLst>
    <p:sldId xmlns:r="http://schemas.openxmlformats.org/officeDocument/2006/relationships" id="256" r:id="Rdcbdbbfd9cef4458"/>
    <p:sldId xmlns:r="http://schemas.openxmlformats.org/officeDocument/2006/relationships" id="257" r:id="Rddacf85132a045be"/>
    <p:sldId xmlns:r="http://schemas.openxmlformats.org/officeDocument/2006/relationships" id="258" r:id="Rebcdcc76cccc4a9c"/>
    <p:sldId xmlns:r="http://schemas.openxmlformats.org/officeDocument/2006/relationships" id="259" r:id="Rc6f70a468dde46ae"/>
    <p:sldId xmlns:r="http://schemas.openxmlformats.org/officeDocument/2006/relationships" id="260" r:id="R38473d3935fd46de"/>
    <p:sldId xmlns:r="http://schemas.openxmlformats.org/officeDocument/2006/relationships" id="261" r:id="Rf381ce7cc5ec4047"/>
    <p:sldId xmlns:r="http://schemas.openxmlformats.org/officeDocument/2006/relationships" id="262" r:id="Re75f8f2f7799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3899b50554c7a" /><Relationship Type="http://schemas.openxmlformats.org/officeDocument/2006/relationships/slide" Target="/ppt/slides/slide1.xml" Id="Rdcbdbbfd9cef4458" /><Relationship Type="http://schemas.openxmlformats.org/officeDocument/2006/relationships/slide" Target="/ppt/slides/slide2.xml" Id="Rddacf85132a045be" /><Relationship Type="http://schemas.openxmlformats.org/officeDocument/2006/relationships/slide" Target="/ppt/slides/slide3.xml" Id="Rebcdcc76cccc4a9c" /><Relationship Type="http://schemas.openxmlformats.org/officeDocument/2006/relationships/slide" Target="/ppt/slides/slide4.xml" Id="Rc6f70a468dde46ae" /><Relationship Type="http://schemas.openxmlformats.org/officeDocument/2006/relationships/slide" Target="/ppt/slides/slide5.xml" Id="R38473d3935fd46de" /><Relationship Type="http://schemas.openxmlformats.org/officeDocument/2006/relationships/slide" Target="/ppt/slides/slide6.xml" Id="Rf381ce7cc5ec4047" /><Relationship Type="http://schemas.openxmlformats.org/officeDocument/2006/relationships/slide" Target="/ppt/slides/slide7.xml" Id="Re75f8f2f7799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8867a5a13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bf2b8f3c4789" /><Relationship Type="http://schemas.openxmlformats.org/officeDocument/2006/relationships/theme" Target="/ppt/slideMasters/theme/theme1.xml" Id="R8fbdcd04b8d1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1bf2b8f3c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a7dde8fd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2a1a4019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c8c29533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cba5868c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ec203605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c4345127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dca22dcb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MILEPEL 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MILEPEL CAMPUS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5 494 253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20 387 561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MILEPEL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996 239 721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MILEPEL CAMPUS AS</a:t>
            </a:r>
          </a:p>
        </p:txBody>
      </p:sp>
    </p:spTree>
  </p:cSld>
  <p:clrMapOvr>
    <a:masterClrMapping xmlns:a="http://schemas.openxmlformats.org/drawingml/2006/main"/>
  </p:clrMapOvr>
</p:sld>
</file>