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efc795c1724d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8e292c28a54f4a"/>
  </p:sldMasterIdLst>
  <p:sldIdLst>
    <p:sldId xmlns:r="http://schemas.openxmlformats.org/officeDocument/2006/relationships" id="256" r:id="R0debf646a77947f1"/>
    <p:sldId xmlns:r="http://schemas.openxmlformats.org/officeDocument/2006/relationships" id="257" r:id="R670f4fc8c7554d8f"/>
    <p:sldId xmlns:r="http://schemas.openxmlformats.org/officeDocument/2006/relationships" id="258" r:id="R33a5e0b58f574f28"/>
    <p:sldId xmlns:r="http://schemas.openxmlformats.org/officeDocument/2006/relationships" id="259" r:id="Ra95dd251d1aa470f"/>
    <p:sldId xmlns:r="http://schemas.openxmlformats.org/officeDocument/2006/relationships" id="260" r:id="Re64d58fe8e86418d"/>
    <p:sldId xmlns:r="http://schemas.openxmlformats.org/officeDocument/2006/relationships" id="261" r:id="R64bae15099064bad"/>
    <p:sldId xmlns:r="http://schemas.openxmlformats.org/officeDocument/2006/relationships" id="262" r:id="R61df3b05317240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8e292c28a54f4a" /><Relationship Type="http://schemas.openxmlformats.org/officeDocument/2006/relationships/slide" Target="/ppt/slides/slide1.xml" Id="R0debf646a77947f1" /><Relationship Type="http://schemas.openxmlformats.org/officeDocument/2006/relationships/slide" Target="/ppt/slides/slide2.xml" Id="R670f4fc8c7554d8f" /><Relationship Type="http://schemas.openxmlformats.org/officeDocument/2006/relationships/slide" Target="/ppt/slides/slide3.xml" Id="R33a5e0b58f574f28" /><Relationship Type="http://schemas.openxmlformats.org/officeDocument/2006/relationships/slide" Target="/ppt/slides/slide4.xml" Id="Ra95dd251d1aa470f" /><Relationship Type="http://schemas.openxmlformats.org/officeDocument/2006/relationships/slide" Target="/ppt/slides/slide5.xml" Id="Re64d58fe8e86418d" /><Relationship Type="http://schemas.openxmlformats.org/officeDocument/2006/relationships/slide" Target="/ppt/slides/slide6.xml" Id="R64bae15099064bad" /><Relationship Type="http://schemas.openxmlformats.org/officeDocument/2006/relationships/slide" Target="/ppt/slides/slide7.xml" Id="R61df3b05317240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6f04f7f08847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4dbd494bbf4adb" /><Relationship Type="http://schemas.openxmlformats.org/officeDocument/2006/relationships/theme" Target="/ppt/slideMasters/theme/theme1.xml" Id="R49d8f0fe40ad44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4dbd494bbf4a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5d572a2a0f44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36b61d1a745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1840f670d4c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3384f81c943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a461b228946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483f0fdea40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0d2d608594a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LENT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LENT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LENT UTVIKLING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LENT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LENT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LENT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−167 462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3 697 158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215 684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8 548 095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LENT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CEN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HH-INVEST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LÆGREID ODDNE DAHLE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TANGO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UTSIKT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LENT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Skippergata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996 439 739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LENT UTVIKLING AS</a:t>
            </a:r>
          </a:p>
        </p:txBody>
      </p:sp>
    </p:spTree>
  </p:cSld>
  <p:clrMapOvr>
    <a:masterClrMapping xmlns:a="http://schemas.openxmlformats.org/drawingml/2006/main"/>
  </p:clrMapOvr>
</p:sld>
</file>