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7156ab7d44f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f063c82fc4fa7"/>
  </p:sldMasterIdLst>
  <p:sldIdLst>
    <p:sldId xmlns:r="http://schemas.openxmlformats.org/officeDocument/2006/relationships" id="256" r:id="R36feef4660964744"/>
    <p:sldId xmlns:r="http://schemas.openxmlformats.org/officeDocument/2006/relationships" id="257" r:id="R2ba19e97a8d4464d"/>
    <p:sldId xmlns:r="http://schemas.openxmlformats.org/officeDocument/2006/relationships" id="258" r:id="Rf6471fe4632b4398"/>
    <p:sldId xmlns:r="http://schemas.openxmlformats.org/officeDocument/2006/relationships" id="259" r:id="Reb4bad2e42944033"/>
    <p:sldId xmlns:r="http://schemas.openxmlformats.org/officeDocument/2006/relationships" id="260" r:id="R1472152aa3604358"/>
    <p:sldId xmlns:r="http://schemas.openxmlformats.org/officeDocument/2006/relationships" id="261" r:id="Ra7694cdc3edc4fbc"/>
    <p:sldId xmlns:r="http://schemas.openxmlformats.org/officeDocument/2006/relationships" id="262" r:id="Rfaa651ae7e1a4c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f063c82fc4fa7" /><Relationship Type="http://schemas.openxmlformats.org/officeDocument/2006/relationships/slide" Target="/ppt/slides/slide1.xml" Id="R36feef4660964744" /><Relationship Type="http://schemas.openxmlformats.org/officeDocument/2006/relationships/slide" Target="/ppt/slides/slide2.xml" Id="R2ba19e97a8d4464d" /><Relationship Type="http://schemas.openxmlformats.org/officeDocument/2006/relationships/slide" Target="/ppt/slides/slide3.xml" Id="Rf6471fe4632b4398" /><Relationship Type="http://schemas.openxmlformats.org/officeDocument/2006/relationships/slide" Target="/ppt/slides/slide4.xml" Id="Reb4bad2e42944033" /><Relationship Type="http://schemas.openxmlformats.org/officeDocument/2006/relationships/slide" Target="/ppt/slides/slide5.xml" Id="R1472152aa3604358" /><Relationship Type="http://schemas.openxmlformats.org/officeDocument/2006/relationships/slide" Target="/ppt/slides/slide6.xml" Id="Ra7694cdc3edc4fbc" /><Relationship Type="http://schemas.openxmlformats.org/officeDocument/2006/relationships/slide" Target="/ppt/slides/slide7.xml" Id="Rfaa651ae7e1a4c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3af6ce0a2540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98072e69e415f" /><Relationship Type="http://schemas.openxmlformats.org/officeDocument/2006/relationships/theme" Target="/ppt/slideMasters/theme/theme1.xml" Id="R16d62c78fe9843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c98072e69e41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5de354b76450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abc43cd1342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94fbcb1b1f4f5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94b1f170f49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b42a1b38af45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fa8f44968c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b0396925394a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GECCO MANAGEMENT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