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a6b1e48b3649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dbc32fd2db4bdf"/>
  </p:sldMasterIdLst>
  <p:sldIdLst>
    <p:sldId xmlns:r="http://schemas.openxmlformats.org/officeDocument/2006/relationships" id="256" r:id="R6c026b4235d247e5"/>
    <p:sldId xmlns:r="http://schemas.openxmlformats.org/officeDocument/2006/relationships" id="257" r:id="Re97e2378b5964b5e"/>
    <p:sldId xmlns:r="http://schemas.openxmlformats.org/officeDocument/2006/relationships" id="258" r:id="R130c677fc925426c"/>
    <p:sldId xmlns:r="http://schemas.openxmlformats.org/officeDocument/2006/relationships" id="259" r:id="R4fd4a5223f8c4b26"/>
    <p:sldId xmlns:r="http://schemas.openxmlformats.org/officeDocument/2006/relationships" id="260" r:id="R1ba1533e062a4cb2"/>
    <p:sldId xmlns:r="http://schemas.openxmlformats.org/officeDocument/2006/relationships" id="261" r:id="R2637cd7c340d46a1"/>
    <p:sldId xmlns:r="http://schemas.openxmlformats.org/officeDocument/2006/relationships" id="262" r:id="R99db11b7128c48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bc32fd2db4bdf" /><Relationship Type="http://schemas.openxmlformats.org/officeDocument/2006/relationships/slide" Target="/ppt/slides/slide1.xml" Id="R6c026b4235d247e5" /><Relationship Type="http://schemas.openxmlformats.org/officeDocument/2006/relationships/slide" Target="/ppt/slides/slide2.xml" Id="Re97e2378b5964b5e" /><Relationship Type="http://schemas.openxmlformats.org/officeDocument/2006/relationships/slide" Target="/ppt/slides/slide3.xml" Id="R130c677fc925426c" /><Relationship Type="http://schemas.openxmlformats.org/officeDocument/2006/relationships/slide" Target="/ppt/slides/slide4.xml" Id="R4fd4a5223f8c4b26" /><Relationship Type="http://schemas.openxmlformats.org/officeDocument/2006/relationships/slide" Target="/ppt/slides/slide5.xml" Id="R1ba1533e062a4cb2" /><Relationship Type="http://schemas.openxmlformats.org/officeDocument/2006/relationships/slide" Target="/ppt/slides/slide6.xml" Id="R2637cd7c340d46a1" /><Relationship Type="http://schemas.openxmlformats.org/officeDocument/2006/relationships/slide" Target="/ppt/slides/slide7.xml" Id="R99db11b7128c48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31ed13bcb43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399f6047a4ff5" /><Relationship Type="http://schemas.openxmlformats.org/officeDocument/2006/relationships/theme" Target="/ppt/slideMasters/theme/theme1.xml" Id="R865b45d071bb45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1399f6047a4f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e9cf490ab45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956be0f1e43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bc739c45347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e8c675e3c47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16aa91a9745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bc4c91f1f46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bad39acae40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