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a619997a34d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fbe53c28d04d4b"/>
  </p:sldMasterIdLst>
  <p:sldIdLst>
    <p:sldId xmlns:r="http://schemas.openxmlformats.org/officeDocument/2006/relationships" id="256" r:id="R6c26d5449cf34d35"/>
    <p:sldId xmlns:r="http://schemas.openxmlformats.org/officeDocument/2006/relationships" id="257" r:id="Rf9e5d3fe8e6f4f98"/>
    <p:sldId xmlns:r="http://schemas.openxmlformats.org/officeDocument/2006/relationships" id="258" r:id="R53ee4909d3ca4664"/>
    <p:sldId xmlns:r="http://schemas.openxmlformats.org/officeDocument/2006/relationships" id="259" r:id="Rd9d40c4fbd584603"/>
    <p:sldId xmlns:r="http://schemas.openxmlformats.org/officeDocument/2006/relationships" id="260" r:id="R2bf0c73ad776407f"/>
    <p:sldId xmlns:r="http://schemas.openxmlformats.org/officeDocument/2006/relationships" id="261" r:id="R0d83922da9144ce9"/>
    <p:sldId xmlns:r="http://schemas.openxmlformats.org/officeDocument/2006/relationships" id="262" r:id="R6594ad2f343042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fbe53c28d04d4b" /><Relationship Type="http://schemas.openxmlformats.org/officeDocument/2006/relationships/slide" Target="/ppt/slides/slide1.xml" Id="R6c26d5449cf34d35" /><Relationship Type="http://schemas.openxmlformats.org/officeDocument/2006/relationships/slide" Target="/ppt/slides/slide2.xml" Id="Rf9e5d3fe8e6f4f98" /><Relationship Type="http://schemas.openxmlformats.org/officeDocument/2006/relationships/slide" Target="/ppt/slides/slide3.xml" Id="R53ee4909d3ca4664" /><Relationship Type="http://schemas.openxmlformats.org/officeDocument/2006/relationships/slide" Target="/ppt/slides/slide4.xml" Id="Rd9d40c4fbd584603" /><Relationship Type="http://schemas.openxmlformats.org/officeDocument/2006/relationships/slide" Target="/ppt/slides/slide5.xml" Id="R2bf0c73ad776407f" /><Relationship Type="http://schemas.openxmlformats.org/officeDocument/2006/relationships/slide" Target="/ppt/slides/slide6.xml" Id="R0d83922da9144ce9" /><Relationship Type="http://schemas.openxmlformats.org/officeDocument/2006/relationships/slide" Target="/ppt/slides/slide7.xml" Id="R6594ad2f343042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901c168e22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b524c4c3d4fe4" /><Relationship Type="http://schemas.openxmlformats.org/officeDocument/2006/relationships/theme" Target="/ppt/slideMasters/theme/theme1.xml" Id="R7b08b7bd0bf54c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0b524c4c3d4f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ae263610644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8e3d8855848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a1c3887204c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80220b4e647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dc390ab1849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8cd7a094342f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ff5fae63144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INNOPRO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INNOPRO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10 602 630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66 266 687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105 031 734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JONAS AALSTAD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9510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jonashaugen_@hotmail.com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996 776 921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INNOPRO AS</a:t>
            </a:r>
          </a:p>
        </p:txBody>
      </p:sp>
    </p:spTree>
  </p:cSld>
  <p:clrMapOvr>
    <a:masterClrMapping xmlns:a="http://schemas.openxmlformats.org/drawingml/2006/main"/>
  </p:clrMapOvr>
</p:sld>
</file>