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6a912aee2840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ac740c848d4777"/>
  </p:sldMasterIdLst>
  <p:sldIdLst>
    <p:sldId xmlns:r="http://schemas.openxmlformats.org/officeDocument/2006/relationships" id="256" r:id="Rbb8cf8547fd44313"/>
    <p:sldId xmlns:r="http://schemas.openxmlformats.org/officeDocument/2006/relationships" id="257" r:id="R1afe1a04b27f47c2"/>
    <p:sldId xmlns:r="http://schemas.openxmlformats.org/officeDocument/2006/relationships" id="258" r:id="Rb8dd015338ac47a2"/>
    <p:sldId xmlns:r="http://schemas.openxmlformats.org/officeDocument/2006/relationships" id="259" r:id="R9699531ce5004636"/>
    <p:sldId xmlns:r="http://schemas.openxmlformats.org/officeDocument/2006/relationships" id="260" r:id="R29f8985f718f4c81"/>
    <p:sldId xmlns:r="http://schemas.openxmlformats.org/officeDocument/2006/relationships" id="261" r:id="R647e0519ce05493f"/>
    <p:sldId xmlns:r="http://schemas.openxmlformats.org/officeDocument/2006/relationships" id="262" r:id="Rcaf30be6995841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ac740c848d4777" /><Relationship Type="http://schemas.openxmlformats.org/officeDocument/2006/relationships/slide" Target="/ppt/slides/slide1.xml" Id="Rbb8cf8547fd44313" /><Relationship Type="http://schemas.openxmlformats.org/officeDocument/2006/relationships/slide" Target="/ppt/slides/slide2.xml" Id="R1afe1a04b27f47c2" /><Relationship Type="http://schemas.openxmlformats.org/officeDocument/2006/relationships/slide" Target="/ppt/slides/slide3.xml" Id="Rb8dd015338ac47a2" /><Relationship Type="http://schemas.openxmlformats.org/officeDocument/2006/relationships/slide" Target="/ppt/slides/slide4.xml" Id="R9699531ce5004636" /><Relationship Type="http://schemas.openxmlformats.org/officeDocument/2006/relationships/slide" Target="/ppt/slides/slide5.xml" Id="R29f8985f718f4c81" /><Relationship Type="http://schemas.openxmlformats.org/officeDocument/2006/relationships/slide" Target="/ppt/slides/slide6.xml" Id="R647e0519ce05493f" /><Relationship Type="http://schemas.openxmlformats.org/officeDocument/2006/relationships/slide" Target="/ppt/slides/slide7.xml" Id="Rcaf30be6995841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f0b9c4ac84d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510288f924adf" /><Relationship Type="http://schemas.openxmlformats.org/officeDocument/2006/relationships/theme" Target="/ppt/slideMasters/theme/theme1.xml" Id="R688a17cb30ef45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b510288f924a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ef0d257ba4b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fd0cbfb26140e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aab585e5f4bd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69582ba47d49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7b62ee21044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b1a9e43c4a41b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2a3c58ab64f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3 295 589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WOGSTED LARS-ERIK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Vennersborgveien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lars-erik@sogruppen.no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996 828 107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WIN AS</a:t>
            </a:r>
          </a:p>
        </p:txBody>
      </p:sp>
    </p:spTree>
  </p:cSld>
  <p:clrMapOvr>
    <a:masterClrMapping xmlns:a="http://schemas.openxmlformats.org/drawingml/2006/main"/>
  </p:clrMapOvr>
</p:sld>
</file>