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4092530bc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34ac43fa84d23"/>
  </p:sldMasterIdLst>
  <p:sldIdLst>
    <p:sldId xmlns:r="http://schemas.openxmlformats.org/officeDocument/2006/relationships" id="256" r:id="Rdb5c28aa021d4705"/>
    <p:sldId xmlns:r="http://schemas.openxmlformats.org/officeDocument/2006/relationships" id="257" r:id="R4856004685ba408d"/>
    <p:sldId xmlns:r="http://schemas.openxmlformats.org/officeDocument/2006/relationships" id="258" r:id="R9ebe02c297dc484c"/>
    <p:sldId xmlns:r="http://schemas.openxmlformats.org/officeDocument/2006/relationships" id="259" r:id="R44d2b32e392040a1"/>
    <p:sldId xmlns:r="http://schemas.openxmlformats.org/officeDocument/2006/relationships" id="260" r:id="Re2c2ca14ae4045c0"/>
    <p:sldId xmlns:r="http://schemas.openxmlformats.org/officeDocument/2006/relationships" id="261" r:id="R75b5bf1a5c02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34ac43fa84d23" /><Relationship Type="http://schemas.openxmlformats.org/officeDocument/2006/relationships/slide" Target="/ppt/slides/slide1.xml" Id="Rdb5c28aa021d4705" /><Relationship Type="http://schemas.openxmlformats.org/officeDocument/2006/relationships/slide" Target="/ppt/slides/slide2.xml" Id="R4856004685ba408d" /><Relationship Type="http://schemas.openxmlformats.org/officeDocument/2006/relationships/slide" Target="/ppt/slides/slide3.xml" Id="R9ebe02c297dc484c" /><Relationship Type="http://schemas.openxmlformats.org/officeDocument/2006/relationships/slide" Target="/ppt/slides/slide4.xml" Id="R44d2b32e392040a1" /><Relationship Type="http://schemas.openxmlformats.org/officeDocument/2006/relationships/slide" Target="/ppt/slides/slide5.xml" Id="Re2c2ca14ae4045c0" /><Relationship Type="http://schemas.openxmlformats.org/officeDocument/2006/relationships/slide" Target="/ppt/slides/slide6.xml" Id="R75b5bf1a5c02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b42ce3dee41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ccb91824b4a43" /><Relationship Type="http://schemas.openxmlformats.org/officeDocument/2006/relationships/theme" Target="/ppt/slideMasters/theme/theme1.xml" Id="Rf4c4d60ed006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ccb91824b4a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6ddbb760041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797e1a390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3b48fa54241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52598f394b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35c4547a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6a2e40346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