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fe57fd8a7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cf45fcc94404f"/>
  </p:sldMasterIdLst>
  <p:sldIdLst>
    <p:sldId xmlns:r="http://schemas.openxmlformats.org/officeDocument/2006/relationships" id="256" r:id="R9b62219b4d0240a1"/>
    <p:sldId xmlns:r="http://schemas.openxmlformats.org/officeDocument/2006/relationships" id="257" r:id="R9218ef4fd1254049"/>
    <p:sldId xmlns:r="http://schemas.openxmlformats.org/officeDocument/2006/relationships" id="258" r:id="Rdec93f85dcaf4774"/>
    <p:sldId xmlns:r="http://schemas.openxmlformats.org/officeDocument/2006/relationships" id="259" r:id="Re3cf32db34ce4c1c"/>
    <p:sldId xmlns:r="http://schemas.openxmlformats.org/officeDocument/2006/relationships" id="260" r:id="R58196d7810df4d1d"/>
    <p:sldId xmlns:r="http://schemas.openxmlformats.org/officeDocument/2006/relationships" id="261" r:id="Rc0dd4cd8cc2d41f0"/>
    <p:sldId xmlns:r="http://schemas.openxmlformats.org/officeDocument/2006/relationships" id="262" r:id="R041421edab5143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cf45fcc94404f" /><Relationship Type="http://schemas.openxmlformats.org/officeDocument/2006/relationships/slide" Target="/ppt/slides/slide1.xml" Id="R9b62219b4d0240a1" /><Relationship Type="http://schemas.openxmlformats.org/officeDocument/2006/relationships/slide" Target="/ppt/slides/slide2.xml" Id="R9218ef4fd1254049" /><Relationship Type="http://schemas.openxmlformats.org/officeDocument/2006/relationships/slide" Target="/ppt/slides/slide3.xml" Id="Rdec93f85dcaf4774" /><Relationship Type="http://schemas.openxmlformats.org/officeDocument/2006/relationships/slide" Target="/ppt/slides/slide4.xml" Id="Re3cf32db34ce4c1c" /><Relationship Type="http://schemas.openxmlformats.org/officeDocument/2006/relationships/slide" Target="/ppt/slides/slide5.xml" Id="R58196d7810df4d1d" /><Relationship Type="http://schemas.openxmlformats.org/officeDocument/2006/relationships/slide" Target="/ppt/slides/slide6.xml" Id="Rc0dd4cd8cc2d41f0" /><Relationship Type="http://schemas.openxmlformats.org/officeDocument/2006/relationships/slide" Target="/ppt/slides/slide7.xml" Id="R041421edab5143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14cc1a061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73c4571945f7" /><Relationship Type="http://schemas.openxmlformats.org/officeDocument/2006/relationships/theme" Target="/ppt/slideMasters/theme/theme1.xml" Id="R785b3d5376f3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d73c4571945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7ee2961a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13aecf0d3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5cd09591e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f15f2b2a749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3e7760421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ddb477c1649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e31ae2d20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