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7ec0620f1542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f17217b2b94cc2"/>
  </p:sldMasterIdLst>
  <p:sldIdLst>
    <p:sldId xmlns:r="http://schemas.openxmlformats.org/officeDocument/2006/relationships" id="256" r:id="R83e4e2e4bc794a06"/>
    <p:sldId xmlns:r="http://schemas.openxmlformats.org/officeDocument/2006/relationships" id="257" r:id="R7da54d403f464571"/>
    <p:sldId xmlns:r="http://schemas.openxmlformats.org/officeDocument/2006/relationships" id="258" r:id="Rfe8a54c2d36947d3"/>
    <p:sldId xmlns:r="http://schemas.openxmlformats.org/officeDocument/2006/relationships" id="259" r:id="R77abd7408f39420d"/>
    <p:sldId xmlns:r="http://schemas.openxmlformats.org/officeDocument/2006/relationships" id="260" r:id="Rc0832dac16974ca3"/>
    <p:sldId xmlns:r="http://schemas.openxmlformats.org/officeDocument/2006/relationships" id="261" r:id="Rc2e22c9a81d94bca"/>
    <p:sldId xmlns:r="http://schemas.openxmlformats.org/officeDocument/2006/relationships" id="262" r:id="Ree0437c0b1f146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f17217b2b94cc2" /><Relationship Type="http://schemas.openxmlformats.org/officeDocument/2006/relationships/slide" Target="/ppt/slides/slide1.xml" Id="R83e4e2e4bc794a06" /><Relationship Type="http://schemas.openxmlformats.org/officeDocument/2006/relationships/slide" Target="/ppt/slides/slide2.xml" Id="R7da54d403f464571" /><Relationship Type="http://schemas.openxmlformats.org/officeDocument/2006/relationships/slide" Target="/ppt/slides/slide3.xml" Id="Rfe8a54c2d36947d3" /><Relationship Type="http://schemas.openxmlformats.org/officeDocument/2006/relationships/slide" Target="/ppt/slides/slide4.xml" Id="R77abd7408f39420d" /><Relationship Type="http://schemas.openxmlformats.org/officeDocument/2006/relationships/slide" Target="/ppt/slides/slide5.xml" Id="Rc0832dac16974ca3" /><Relationship Type="http://schemas.openxmlformats.org/officeDocument/2006/relationships/slide" Target="/ppt/slides/slide6.xml" Id="Rc2e22c9a81d94bca" /><Relationship Type="http://schemas.openxmlformats.org/officeDocument/2006/relationships/slide" Target="/ppt/slides/slide7.xml" Id="Ree0437c0b1f146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2e7a36c46742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37922ccd04f27" /><Relationship Type="http://schemas.openxmlformats.org/officeDocument/2006/relationships/theme" Target="/ppt/slideMasters/theme/theme1.xml" Id="R00b875a4c0ee4c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537922ccd04f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1efe7993004e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e32e9d49b41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285dfd2474e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0261f2bb445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77037c91b4a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8c3d945594c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4e7c52d0a74e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LIBELLE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LIBELLE AS ble etablert [år] og holder til i Isdalstø.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371 063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1 690 388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2 191 020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HAGESÆTER LARS ALVÆR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Lars A. Hagesæter, Brekkelia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5914 Isdalstø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997 019 113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